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5" r:id="rId3"/>
    <p:sldId id="276" r:id="rId4"/>
    <p:sldId id="259" r:id="rId5"/>
    <p:sldId id="274" r:id="rId6"/>
    <p:sldId id="278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1C00-6AB8-4DF2-B9F8-9D019501D8C7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52ABE-19D5-47F1-92F0-76A25B17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12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"/>
            <a:ext cx="9144000" cy="5922645"/>
          </a:xfrm>
          <a:custGeom>
            <a:avLst/>
            <a:gdLst/>
            <a:ahLst/>
            <a:cxnLst/>
            <a:rect l="l" t="t" r="r" b="b"/>
            <a:pathLst>
              <a:path w="12192000" h="5922645">
                <a:moveTo>
                  <a:pt x="12192000" y="0"/>
                </a:moveTo>
                <a:lnTo>
                  <a:pt x="0" y="0"/>
                </a:lnTo>
                <a:lnTo>
                  <a:pt x="0" y="5922391"/>
                </a:lnTo>
                <a:lnTo>
                  <a:pt x="12192000" y="59223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794499" y="865633"/>
            <a:ext cx="1473517" cy="511175"/>
          </a:xfrm>
          <a:custGeom>
            <a:avLst/>
            <a:gdLst/>
            <a:ahLst/>
            <a:cxnLst/>
            <a:rect l="l" t="t" r="r" b="b"/>
            <a:pathLst>
              <a:path w="1964689" h="511175">
                <a:moveTo>
                  <a:pt x="1879447" y="0"/>
                </a:moveTo>
                <a:lnTo>
                  <a:pt x="85128" y="0"/>
                </a:lnTo>
                <a:lnTo>
                  <a:pt x="51992" y="6687"/>
                </a:lnTo>
                <a:lnTo>
                  <a:pt x="24933" y="24923"/>
                </a:lnTo>
                <a:lnTo>
                  <a:pt x="6689" y="51970"/>
                </a:lnTo>
                <a:lnTo>
                  <a:pt x="0" y="85089"/>
                </a:lnTo>
                <a:lnTo>
                  <a:pt x="0" y="425703"/>
                </a:lnTo>
                <a:lnTo>
                  <a:pt x="6689" y="458823"/>
                </a:lnTo>
                <a:lnTo>
                  <a:pt x="24933" y="485870"/>
                </a:lnTo>
                <a:lnTo>
                  <a:pt x="51992" y="504106"/>
                </a:lnTo>
                <a:lnTo>
                  <a:pt x="85128" y="510793"/>
                </a:lnTo>
                <a:lnTo>
                  <a:pt x="1879447" y="510793"/>
                </a:lnTo>
                <a:lnTo>
                  <a:pt x="1912566" y="504106"/>
                </a:lnTo>
                <a:lnTo>
                  <a:pt x="1939613" y="485870"/>
                </a:lnTo>
                <a:lnTo>
                  <a:pt x="1957850" y="458823"/>
                </a:lnTo>
                <a:lnTo>
                  <a:pt x="1964537" y="425703"/>
                </a:lnTo>
                <a:lnTo>
                  <a:pt x="1964537" y="85089"/>
                </a:lnTo>
                <a:lnTo>
                  <a:pt x="1957850" y="51970"/>
                </a:lnTo>
                <a:lnTo>
                  <a:pt x="1939613" y="24923"/>
                </a:lnTo>
                <a:lnTo>
                  <a:pt x="1912566" y="6687"/>
                </a:lnTo>
                <a:lnTo>
                  <a:pt x="1879447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5728716" y="957961"/>
            <a:ext cx="2124075" cy="511175"/>
          </a:xfrm>
          <a:custGeom>
            <a:avLst/>
            <a:gdLst/>
            <a:ahLst/>
            <a:cxnLst/>
            <a:rect l="l" t="t" r="r" b="b"/>
            <a:pathLst>
              <a:path w="2832100" h="511175">
                <a:moveTo>
                  <a:pt x="2746629" y="0"/>
                </a:moveTo>
                <a:lnTo>
                  <a:pt x="85216" y="0"/>
                </a:lnTo>
                <a:lnTo>
                  <a:pt x="52024" y="6689"/>
                </a:lnTo>
                <a:lnTo>
                  <a:pt x="24939" y="24939"/>
                </a:lnTo>
                <a:lnTo>
                  <a:pt x="6689" y="52024"/>
                </a:lnTo>
                <a:lnTo>
                  <a:pt x="0" y="85216"/>
                </a:lnTo>
                <a:lnTo>
                  <a:pt x="0" y="425703"/>
                </a:lnTo>
                <a:lnTo>
                  <a:pt x="6689" y="458823"/>
                </a:lnTo>
                <a:lnTo>
                  <a:pt x="24939" y="485870"/>
                </a:lnTo>
                <a:lnTo>
                  <a:pt x="52024" y="504106"/>
                </a:lnTo>
                <a:lnTo>
                  <a:pt x="85216" y="510793"/>
                </a:lnTo>
                <a:lnTo>
                  <a:pt x="2746629" y="510793"/>
                </a:lnTo>
                <a:lnTo>
                  <a:pt x="2779748" y="504106"/>
                </a:lnTo>
                <a:lnTo>
                  <a:pt x="2806795" y="485870"/>
                </a:lnTo>
                <a:lnTo>
                  <a:pt x="2825031" y="458823"/>
                </a:lnTo>
                <a:lnTo>
                  <a:pt x="2831718" y="425703"/>
                </a:lnTo>
                <a:lnTo>
                  <a:pt x="2831718" y="85216"/>
                </a:lnTo>
                <a:lnTo>
                  <a:pt x="2825031" y="52024"/>
                </a:lnTo>
                <a:lnTo>
                  <a:pt x="2806795" y="24939"/>
                </a:lnTo>
                <a:lnTo>
                  <a:pt x="2779748" y="6689"/>
                </a:lnTo>
                <a:lnTo>
                  <a:pt x="2746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5728716" y="957961"/>
            <a:ext cx="2124075" cy="511175"/>
          </a:xfrm>
          <a:custGeom>
            <a:avLst/>
            <a:gdLst/>
            <a:ahLst/>
            <a:cxnLst/>
            <a:rect l="l" t="t" r="r" b="b"/>
            <a:pathLst>
              <a:path w="2832100" h="511175">
                <a:moveTo>
                  <a:pt x="0" y="85216"/>
                </a:moveTo>
                <a:lnTo>
                  <a:pt x="6689" y="52024"/>
                </a:lnTo>
                <a:lnTo>
                  <a:pt x="24939" y="24939"/>
                </a:lnTo>
                <a:lnTo>
                  <a:pt x="52024" y="6689"/>
                </a:lnTo>
                <a:lnTo>
                  <a:pt x="85216" y="0"/>
                </a:lnTo>
                <a:lnTo>
                  <a:pt x="2746629" y="0"/>
                </a:lnTo>
                <a:lnTo>
                  <a:pt x="2779748" y="6689"/>
                </a:lnTo>
                <a:lnTo>
                  <a:pt x="2806795" y="24939"/>
                </a:lnTo>
                <a:lnTo>
                  <a:pt x="2825031" y="52024"/>
                </a:lnTo>
                <a:lnTo>
                  <a:pt x="2831718" y="85216"/>
                </a:lnTo>
                <a:lnTo>
                  <a:pt x="2831718" y="425703"/>
                </a:lnTo>
                <a:lnTo>
                  <a:pt x="2825031" y="458823"/>
                </a:lnTo>
                <a:lnTo>
                  <a:pt x="2806795" y="485870"/>
                </a:lnTo>
                <a:lnTo>
                  <a:pt x="2779748" y="504106"/>
                </a:lnTo>
                <a:lnTo>
                  <a:pt x="2746629" y="510793"/>
                </a:lnTo>
                <a:lnTo>
                  <a:pt x="85216" y="510793"/>
                </a:lnTo>
                <a:lnTo>
                  <a:pt x="52024" y="504106"/>
                </a:lnTo>
                <a:lnTo>
                  <a:pt x="24939" y="485870"/>
                </a:lnTo>
                <a:lnTo>
                  <a:pt x="6689" y="458823"/>
                </a:lnTo>
                <a:lnTo>
                  <a:pt x="0" y="425703"/>
                </a:lnTo>
                <a:lnTo>
                  <a:pt x="0" y="85216"/>
                </a:lnTo>
                <a:close/>
              </a:path>
            </a:pathLst>
          </a:custGeom>
          <a:ln w="12700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196043" y="1468754"/>
            <a:ext cx="3936683" cy="4273550"/>
          </a:xfrm>
          <a:custGeom>
            <a:avLst/>
            <a:gdLst/>
            <a:ahLst/>
            <a:cxnLst/>
            <a:rect l="l" t="t" r="r" b="b"/>
            <a:pathLst>
              <a:path w="5248910" h="4273550">
                <a:moveTo>
                  <a:pt x="4536541" y="0"/>
                </a:moveTo>
                <a:lnTo>
                  <a:pt x="712266" y="0"/>
                </a:lnTo>
                <a:lnTo>
                  <a:pt x="663501" y="1643"/>
                </a:lnTo>
                <a:lnTo>
                  <a:pt x="615617" y="6502"/>
                </a:lnTo>
                <a:lnTo>
                  <a:pt x="568721" y="14471"/>
                </a:lnTo>
                <a:lnTo>
                  <a:pt x="522919" y="25443"/>
                </a:lnTo>
                <a:lnTo>
                  <a:pt x="478317" y="39313"/>
                </a:lnTo>
                <a:lnTo>
                  <a:pt x="435022" y="55975"/>
                </a:lnTo>
                <a:lnTo>
                  <a:pt x="393138" y="75322"/>
                </a:lnTo>
                <a:lnTo>
                  <a:pt x="352774" y="97249"/>
                </a:lnTo>
                <a:lnTo>
                  <a:pt x="314033" y="121649"/>
                </a:lnTo>
                <a:lnTo>
                  <a:pt x="277023" y="148416"/>
                </a:lnTo>
                <a:lnTo>
                  <a:pt x="241850" y="177445"/>
                </a:lnTo>
                <a:lnTo>
                  <a:pt x="208619" y="208629"/>
                </a:lnTo>
                <a:lnTo>
                  <a:pt x="177437" y="241862"/>
                </a:lnTo>
                <a:lnTo>
                  <a:pt x="148411" y="277038"/>
                </a:lnTo>
                <a:lnTo>
                  <a:pt x="121645" y="314052"/>
                </a:lnTo>
                <a:lnTo>
                  <a:pt x="97246" y="352796"/>
                </a:lnTo>
                <a:lnTo>
                  <a:pt x="75320" y="393166"/>
                </a:lnTo>
                <a:lnTo>
                  <a:pt x="55974" y="435054"/>
                </a:lnTo>
                <a:lnTo>
                  <a:pt x="39312" y="478355"/>
                </a:lnTo>
                <a:lnTo>
                  <a:pt x="25443" y="522963"/>
                </a:lnTo>
                <a:lnTo>
                  <a:pt x="14470" y="568772"/>
                </a:lnTo>
                <a:lnTo>
                  <a:pt x="6502" y="615676"/>
                </a:lnTo>
                <a:lnTo>
                  <a:pt x="1643" y="663568"/>
                </a:lnTo>
                <a:lnTo>
                  <a:pt x="0" y="712343"/>
                </a:lnTo>
                <a:lnTo>
                  <a:pt x="0" y="3561334"/>
                </a:lnTo>
                <a:lnTo>
                  <a:pt x="1643" y="3610093"/>
                </a:lnTo>
                <a:lnTo>
                  <a:pt x="6502" y="3657971"/>
                </a:lnTo>
                <a:lnTo>
                  <a:pt x="14470" y="3704862"/>
                </a:lnTo>
                <a:lnTo>
                  <a:pt x="25443" y="3750658"/>
                </a:lnTo>
                <a:lnTo>
                  <a:pt x="39312" y="3795255"/>
                </a:lnTo>
                <a:lnTo>
                  <a:pt x="55974" y="3838547"/>
                </a:lnTo>
                <a:lnTo>
                  <a:pt x="75320" y="3880426"/>
                </a:lnTo>
                <a:lnTo>
                  <a:pt x="97246" y="3920787"/>
                </a:lnTo>
                <a:lnTo>
                  <a:pt x="121645" y="3959524"/>
                </a:lnTo>
                <a:lnTo>
                  <a:pt x="148411" y="3996531"/>
                </a:lnTo>
                <a:lnTo>
                  <a:pt x="177437" y="4031702"/>
                </a:lnTo>
                <a:lnTo>
                  <a:pt x="208619" y="4064930"/>
                </a:lnTo>
                <a:lnTo>
                  <a:pt x="241850" y="4096109"/>
                </a:lnTo>
                <a:lnTo>
                  <a:pt x="277023" y="4125134"/>
                </a:lnTo>
                <a:lnTo>
                  <a:pt x="314033" y="4151898"/>
                </a:lnTo>
                <a:lnTo>
                  <a:pt x="352774" y="4176296"/>
                </a:lnTo>
                <a:lnTo>
                  <a:pt x="393138" y="4198220"/>
                </a:lnTo>
                <a:lnTo>
                  <a:pt x="435022" y="4217566"/>
                </a:lnTo>
                <a:lnTo>
                  <a:pt x="478317" y="4234226"/>
                </a:lnTo>
                <a:lnTo>
                  <a:pt x="522919" y="4248095"/>
                </a:lnTo>
                <a:lnTo>
                  <a:pt x="568721" y="4259067"/>
                </a:lnTo>
                <a:lnTo>
                  <a:pt x="615617" y="4267035"/>
                </a:lnTo>
                <a:lnTo>
                  <a:pt x="663501" y="4271894"/>
                </a:lnTo>
                <a:lnTo>
                  <a:pt x="712266" y="4273537"/>
                </a:lnTo>
                <a:lnTo>
                  <a:pt x="4536541" y="4273537"/>
                </a:lnTo>
                <a:lnTo>
                  <a:pt x="4585301" y="4271894"/>
                </a:lnTo>
                <a:lnTo>
                  <a:pt x="4633179" y="4267035"/>
                </a:lnTo>
                <a:lnTo>
                  <a:pt x="4680070" y="4259067"/>
                </a:lnTo>
                <a:lnTo>
                  <a:pt x="4725867" y="4248095"/>
                </a:lnTo>
                <a:lnTo>
                  <a:pt x="4770465" y="4234226"/>
                </a:lnTo>
                <a:lnTo>
                  <a:pt x="4813756" y="4217566"/>
                </a:lnTo>
                <a:lnTo>
                  <a:pt x="4855636" y="4198220"/>
                </a:lnTo>
                <a:lnTo>
                  <a:pt x="4895998" y="4176296"/>
                </a:lnTo>
                <a:lnTo>
                  <a:pt x="4934736" y="4151898"/>
                </a:lnTo>
                <a:lnTo>
                  <a:pt x="4971744" y="4125134"/>
                </a:lnTo>
                <a:lnTo>
                  <a:pt x="5006915" y="4096109"/>
                </a:lnTo>
                <a:lnTo>
                  <a:pt x="5040144" y="4064930"/>
                </a:lnTo>
                <a:lnTo>
                  <a:pt x="5071324" y="4031702"/>
                </a:lnTo>
                <a:lnTo>
                  <a:pt x="5100350" y="3996531"/>
                </a:lnTo>
                <a:lnTo>
                  <a:pt x="5127115" y="3959524"/>
                </a:lnTo>
                <a:lnTo>
                  <a:pt x="5151513" y="3920787"/>
                </a:lnTo>
                <a:lnTo>
                  <a:pt x="5173438" y="3880426"/>
                </a:lnTo>
                <a:lnTo>
                  <a:pt x="5192784" y="3838547"/>
                </a:lnTo>
                <a:lnTo>
                  <a:pt x="5209445" y="3795255"/>
                </a:lnTo>
                <a:lnTo>
                  <a:pt x="5223314" y="3750658"/>
                </a:lnTo>
                <a:lnTo>
                  <a:pt x="5234286" y="3704862"/>
                </a:lnTo>
                <a:lnTo>
                  <a:pt x="5242255" y="3657971"/>
                </a:lnTo>
                <a:lnTo>
                  <a:pt x="5247114" y="3610093"/>
                </a:lnTo>
                <a:lnTo>
                  <a:pt x="5248757" y="3561334"/>
                </a:lnTo>
                <a:lnTo>
                  <a:pt x="5248757" y="712343"/>
                </a:lnTo>
                <a:lnTo>
                  <a:pt x="5247114" y="663568"/>
                </a:lnTo>
                <a:lnTo>
                  <a:pt x="5242255" y="615676"/>
                </a:lnTo>
                <a:lnTo>
                  <a:pt x="5234286" y="568772"/>
                </a:lnTo>
                <a:lnTo>
                  <a:pt x="5223314" y="522963"/>
                </a:lnTo>
                <a:lnTo>
                  <a:pt x="5209445" y="478355"/>
                </a:lnTo>
                <a:lnTo>
                  <a:pt x="5192784" y="435054"/>
                </a:lnTo>
                <a:lnTo>
                  <a:pt x="5173438" y="393166"/>
                </a:lnTo>
                <a:lnTo>
                  <a:pt x="5151513" y="352796"/>
                </a:lnTo>
                <a:lnTo>
                  <a:pt x="5127115" y="314052"/>
                </a:lnTo>
                <a:lnTo>
                  <a:pt x="5100350" y="277038"/>
                </a:lnTo>
                <a:lnTo>
                  <a:pt x="5071324" y="241862"/>
                </a:lnTo>
                <a:lnTo>
                  <a:pt x="5040144" y="208629"/>
                </a:lnTo>
                <a:lnTo>
                  <a:pt x="5006915" y="177445"/>
                </a:lnTo>
                <a:lnTo>
                  <a:pt x="4971744" y="148416"/>
                </a:lnTo>
                <a:lnTo>
                  <a:pt x="4934736" y="121649"/>
                </a:lnTo>
                <a:lnTo>
                  <a:pt x="4895998" y="97249"/>
                </a:lnTo>
                <a:lnTo>
                  <a:pt x="4855636" y="75322"/>
                </a:lnTo>
                <a:lnTo>
                  <a:pt x="4813756" y="55975"/>
                </a:lnTo>
                <a:lnTo>
                  <a:pt x="4770465" y="39313"/>
                </a:lnTo>
                <a:lnTo>
                  <a:pt x="4725867" y="25443"/>
                </a:lnTo>
                <a:lnTo>
                  <a:pt x="4680070" y="14471"/>
                </a:lnTo>
                <a:lnTo>
                  <a:pt x="4633179" y="6502"/>
                </a:lnTo>
                <a:lnTo>
                  <a:pt x="4585301" y="1643"/>
                </a:lnTo>
                <a:lnTo>
                  <a:pt x="4536541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196043" y="1468754"/>
            <a:ext cx="3936683" cy="4273550"/>
          </a:xfrm>
          <a:custGeom>
            <a:avLst/>
            <a:gdLst/>
            <a:ahLst/>
            <a:cxnLst/>
            <a:rect l="l" t="t" r="r" b="b"/>
            <a:pathLst>
              <a:path w="5248910" h="4273550">
                <a:moveTo>
                  <a:pt x="0" y="712343"/>
                </a:moveTo>
                <a:lnTo>
                  <a:pt x="1643" y="663568"/>
                </a:lnTo>
                <a:lnTo>
                  <a:pt x="6502" y="615676"/>
                </a:lnTo>
                <a:lnTo>
                  <a:pt x="14470" y="568772"/>
                </a:lnTo>
                <a:lnTo>
                  <a:pt x="25443" y="522963"/>
                </a:lnTo>
                <a:lnTo>
                  <a:pt x="39312" y="478355"/>
                </a:lnTo>
                <a:lnTo>
                  <a:pt x="55974" y="435054"/>
                </a:lnTo>
                <a:lnTo>
                  <a:pt x="75320" y="393166"/>
                </a:lnTo>
                <a:lnTo>
                  <a:pt x="97246" y="352796"/>
                </a:lnTo>
                <a:lnTo>
                  <a:pt x="121645" y="314052"/>
                </a:lnTo>
                <a:lnTo>
                  <a:pt x="148411" y="277038"/>
                </a:lnTo>
                <a:lnTo>
                  <a:pt x="177437" y="241862"/>
                </a:lnTo>
                <a:lnTo>
                  <a:pt x="208619" y="208629"/>
                </a:lnTo>
                <a:lnTo>
                  <a:pt x="241850" y="177445"/>
                </a:lnTo>
                <a:lnTo>
                  <a:pt x="277023" y="148416"/>
                </a:lnTo>
                <a:lnTo>
                  <a:pt x="314033" y="121649"/>
                </a:lnTo>
                <a:lnTo>
                  <a:pt x="352774" y="97249"/>
                </a:lnTo>
                <a:lnTo>
                  <a:pt x="393138" y="75322"/>
                </a:lnTo>
                <a:lnTo>
                  <a:pt x="435022" y="55975"/>
                </a:lnTo>
                <a:lnTo>
                  <a:pt x="478317" y="39313"/>
                </a:lnTo>
                <a:lnTo>
                  <a:pt x="522919" y="25443"/>
                </a:lnTo>
                <a:lnTo>
                  <a:pt x="568721" y="14471"/>
                </a:lnTo>
                <a:lnTo>
                  <a:pt x="615617" y="6502"/>
                </a:lnTo>
                <a:lnTo>
                  <a:pt x="663501" y="1643"/>
                </a:lnTo>
                <a:lnTo>
                  <a:pt x="712266" y="0"/>
                </a:lnTo>
                <a:lnTo>
                  <a:pt x="4536541" y="0"/>
                </a:lnTo>
                <a:lnTo>
                  <a:pt x="4585301" y="1643"/>
                </a:lnTo>
                <a:lnTo>
                  <a:pt x="4633179" y="6502"/>
                </a:lnTo>
                <a:lnTo>
                  <a:pt x="4680070" y="14471"/>
                </a:lnTo>
                <a:lnTo>
                  <a:pt x="4725867" y="25443"/>
                </a:lnTo>
                <a:lnTo>
                  <a:pt x="4770465" y="39313"/>
                </a:lnTo>
                <a:lnTo>
                  <a:pt x="4813756" y="55975"/>
                </a:lnTo>
                <a:lnTo>
                  <a:pt x="4855636" y="75322"/>
                </a:lnTo>
                <a:lnTo>
                  <a:pt x="4895998" y="97249"/>
                </a:lnTo>
                <a:lnTo>
                  <a:pt x="4934736" y="121649"/>
                </a:lnTo>
                <a:lnTo>
                  <a:pt x="4971744" y="148416"/>
                </a:lnTo>
                <a:lnTo>
                  <a:pt x="5006915" y="177445"/>
                </a:lnTo>
                <a:lnTo>
                  <a:pt x="5040144" y="208629"/>
                </a:lnTo>
                <a:lnTo>
                  <a:pt x="5071324" y="241862"/>
                </a:lnTo>
                <a:lnTo>
                  <a:pt x="5100350" y="277038"/>
                </a:lnTo>
                <a:lnTo>
                  <a:pt x="5127115" y="314052"/>
                </a:lnTo>
                <a:lnTo>
                  <a:pt x="5151513" y="352796"/>
                </a:lnTo>
                <a:lnTo>
                  <a:pt x="5173438" y="393166"/>
                </a:lnTo>
                <a:lnTo>
                  <a:pt x="5192784" y="435054"/>
                </a:lnTo>
                <a:lnTo>
                  <a:pt x="5209445" y="478355"/>
                </a:lnTo>
                <a:lnTo>
                  <a:pt x="5223314" y="522963"/>
                </a:lnTo>
                <a:lnTo>
                  <a:pt x="5234286" y="568772"/>
                </a:lnTo>
                <a:lnTo>
                  <a:pt x="5242255" y="615676"/>
                </a:lnTo>
                <a:lnTo>
                  <a:pt x="5247114" y="663568"/>
                </a:lnTo>
                <a:lnTo>
                  <a:pt x="5248757" y="712343"/>
                </a:lnTo>
                <a:lnTo>
                  <a:pt x="5248757" y="3561334"/>
                </a:lnTo>
                <a:lnTo>
                  <a:pt x="5247114" y="3610093"/>
                </a:lnTo>
                <a:lnTo>
                  <a:pt x="5242255" y="3657971"/>
                </a:lnTo>
                <a:lnTo>
                  <a:pt x="5234286" y="3704862"/>
                </a:lnTo>
                <a:lnTo>
                  <a:pt x="5223314" y="3750658"/>
                </a:lnTo>
                <a:lnTo>
                  <a:pt x="5209445" y="3795255"/>
                </a:lnTo>
                <a:lnTo>
                  <a:pt x="5192784" y="3838547"/>
                </a:lnTo>
                <a:lnTo>
                  <a:pt x="5173438" y="3880426"/>
                </a:lnTo>
                <a:lnTo>
                  <a:pt x="5151513" y="3920787"/>
                </a:lnTo>
                <a:lnTo>
                  <a:pt x="5127115" y="3959524"/>
                </a:lnTo>
                <a:lnTo>
                  <a:pt x="5100350" y="3996531"/>
                </a:lnTo>
                <a:lnTo>
                  <a:pt x="5071324" y="4031702"/>
                </a:lnTo>
                <a:lnTo>
                  <a:pt x="5040144" y="4064930"/>
                </a:lnTo>
                <a:lnTo>
                  <a:pt x="5006915" y="4096109"/>
                </a:lnTo>
                <a:lnTo>
                  <a:pt x="4971744" y="4125134"/>
                </a:lnTo>
                <a:lnTo>
                  <a:pt x="4934736" y="4151898"/>
                </a:lnTo>
                <a:lnTo>
                  <a:pt x="4895998" y="4176296"/>
                </a:lnTo>
                <a:lnTo>
                  <a:pt x="4855636" y="4198220"/>
                </a:lnTo>
                <a:lnTo>
                  <a:pt x="4813756" y="4217566"/>
                </a:lnTo>
                <a:lnTo>
                  <a:pt x="4770465" y="4234226"/>
                </a:lnTo>
                <a:lnTo>
                  <a:pt x="4725867" y="4248095"/>
                </a:lnTo>
                <a:lnTo>
                  <a:pt x="4680070" y="4259067"/>
                </a:lnTo>
                <a:lnTo>
                  <a:pt x="4633179" y="4267035"/>
                </a:lnTo>
                <a:lnTo>
                  <a:pt x="4585301" y="4271894"/>
                </a:lnTo>
                <a:lnTo>
                  <a:pt x="4536541" y="4273537"/>
                </a:lnTo>
                <a:lnTo>
                  <a:pt x="712266" y="4273537"/>
                </a:lnTo>
                <a:lnTo>
                  <a:pt x="663501" y="4271894"/>
                </a:lnTo>
                <a:lnTo>
                  <a:pt x="615617" y="4267035"/>
                </a:lnTo>
                <a:lnTo>
                  <a:pt x="568721" y="4259067"/>
                </a:lnTo>
                <a:lnTo>
                  <a:pt x="522919" y="4248095"/>
                </a:lnTo>
                <a:lnTo>
                  <a:pt x="478317" y="4234226"/>
                </a:lnTo>
                <a:lnTo>
                  <a:pt x="435022" y="4217566"/>
                </a:lnTo>
                <a:lnTo>
                  <a:pt x="393138" y="4198220"/>
                </a:lnTo>
                <a:lnTo>
                  <a:pt x="352774" y="4176296"/>
                </a:lnTo>
                <a:lnTo>
                  <a:pt x="314033" y="4151898"/>
                </a:lnTo>
                <a:lnTo>
                  <a:pt x="277023" y="4125134"/>
                </a:lnTo>
                <a:lnTo>
                  <a:pt x="241850" y="4096109"/>
                </a:lnTo>
                <a:lnTo>
                  <a:pt x="208619" y="4064930"/>
                </a:lnTo>
                <a:lnTo>
                  <a:pt x="177437" y="4031702"/>
                </a:lnTo>
                <a:lnTo>
                  <a:pt x="148411" y="3996531"/>
                </a:lnTo>
                <a:lnTo>
                  <a:pt x="121645" y="3959524"/>
                </a:lnTo>
                <a:lnTo>
                  <a:pt x="97246" y="3920787"/>
                </a:lnTo>
                <a:lnTo>
                  <a:pt x="75320" y="3880426"/>
                </a:lnTo>
                <a:lnTo>
                  <a:pt x="55974" y="3838547"/>
                </a:lnTo>
                <a:lnTo>
                  <a:pt x="39312" y="3795255"/>
                </a:lnTo>
                <a:lnTo>
                  <a:pt x="25443" y="3750658"/>
                </a:lnTo>
                <a:lnTo>
                  <a:pt x="14470" y="3704862"/>
                </a:lnTo>
                <a:lnTo>
                  <a:pt x="6502" y="3657971"/>
                </a:lnTo>
                <a:lnTo>
                  <a:pt x="1643" y="3610093"/>
                </a:lnTo>
                <a:lnTo>
                  <a:pt x="0" y="3561334"/>
                </a:lnTo>
                <a:lnTo>
                  <a:pt x="0" y="712343"/>
                </a:lnTo>
                <a:close/>
              </a:path>
            </a:pathLst>
          </a:custGeom>
          <a:ln w="952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3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06C0-34CD-4F0E-B4DA-1B923D888550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50E2-B59F-45AA-9D25-164B33BB5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Обобщение опыта Штаба воспитательной работы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7638" y="1935023"/>
            <a:ext cx="516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МОУ ИРМО «Мамоновская СОШ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400506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Отчет подготовили:</a:t>
            </a:r>
          </a:p>
          <a:p>
            <a:r>
              <a:rPr lang="ru-RU" b="1" dirty="0"/>
              <a:t>Скляренко И.Ю.- </a:t>
            </a:r>
            <a:r>
              <a:rPr lang="ru-RU" dirty="0" err="1"/>
              <a:t>зам.директора</a:t>
            </a:r>
            <a:r>
              <a:rPr lang="ru-RU" dirty="0"/>
              <a:t> по ВР, учитель русского языка и литературы</a:t>
            </a:r>
          </a:p>
          <a:p>
            <a:r>
              <a:rPr lang="ru-RU" b="1" dirty="0"/>
              <a:t>Ахмеева Е.А. </a:t>
            </a:r>
            <a:r>
              <a:rPr lang="ru-RU" dirty="0"/>
              <a:t>– советник директора по воспитательной работе, учитель английского языка</a:t>
            </a:r>
          </a:p>
        </p:txBody>
      </p:sp>
      <p:pic>
        <p:nvPicPr>
          <p:cNvPr id="7" name="Рисунок 6" descr="Навигаторы детства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955640"/>
            <a:ext cx="1369690" cy="6197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477"/>
            <a:ext cx="2074343" cy="1508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26" y="5245477"/>
            <a:ext cx="1801730" cy="1420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55589"/>
            <a:ext cx="1150640" cy="115212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04" y="888280"/>
            <a:ext cx="5472609" cy="139413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Коллегиальный</a:t>
            </a:r>
            <a:r>
              <a:rPr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ctr"/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b="1" spc="2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ctr"/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осуществляющий </a:t>
            </a:r>
            <a:r>
              <a:rPr b="1" spc="-4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направленную на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b="1" spc="-4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</a:t>
            </a:r>
            <a:r>
              <a:rPr b="1" spc="-4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b="1" spc="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536" y="2708920"/>
            <a:ext cx="4032448" cy="3668742"/>
          </a:xfrm>
          <a:custGeom>
            <a:avLst/>
            <a:gdLst/>
            <a:ahLst/>
            <a:cxnLst/>
            <a:rect l="l" t="t" r="r" b="b"/>
            <a:pathLst>
              <a:path w="4970780" h="4699635">
                <a:moveTo>
                  <a:pt x="4187062" y="0"/>
                </a:moveTo>
                <a:lnTo>
                  <a:pt x="783208" y="0"/>
                </a:lnTo>
                <a:lnTo>
                  <a:pt x="735497" y="1429"/>
                </a:lnTo>
                <a:lnTo>
                  <a:pt x="688541" y="5662"/>
                </a:lnTo>
                <a:lnTo>
                  <a:pt x="642424" y="12618"/>
                </a:lnTo>
                <a:lnTo>
                  <a:pt x="597226" y="22214"/>
                </a:lnTo>
                <a:lnTo>
                  <a:pt x="553030" y="34368"/>
                </a:lnTo>
                <a:lnTo>
                  <a:pt x="509918" y="48998"/>
                </a:lnTo>
                <a:lnTo>
                  <a:pt x="467972" y="66023"/>
                </a:lnTo>
                <a:lnTo>
                  <a:pt x="427274" y="85361"/>
                </a:lnTo>
                <a:lnTo>
                  <a:pt x="387905" y="106929"/>
                </a:lnTo>
                <a:lnTo>
                  <a:pt x="349947" y="130646"/>
                </a:lnTo>
                <a:lnTo>
                  <a:pt x="313483" y="156429"/>
                </a:lnTo>
                <a:lnTo>
                  <a:pt x="278594" y="184198"/>
                </a:lnTo>
                <a:lnTo>
                  <a:pt x="245362" y="213869"/>
                </a:lnTo>
                <a:lnTo>
                  <a:pt x="213869" y="245362"/>
                </a:lnTo>
                <a:lnTo>
                  <a:pt x="184198" y="278594"/>
                </a:lnTo>
                <a:lnTo>
                  <a:pt x="156429" y="313483"/>
                </a:lnTo>
                <a:lnTo>
                  <a:pt x="130646" y="349947"/>
                </a:lnTo>
                <a:lnTo>
                  <a:pt x="106929" y="387905"/>
                </a:lnTo>
                <a:lnTo>
                  <a:pt x="85361" y="427274"/>
                </a:lnTo>
                <a:lnTo>
                  <a:pt x="66023" y="467972"/>
                </a:lnTo>
                <a:lnTo>
                  <a:pt x="48998" y="509918"/>
                </a:lnTo>
                <a:lnTo>
                  <a:pt x="34368" y="553030"/>
                </a:lnTo>
                <a:lnTo>
                  <a:pt x="22214" y="597226"/>
                </a:lnTo>
                <a:lnTo>
                  <a:pt x="12618" y="642424"/>
                </a:lnTo>
                <a:lnTo>
                  <a:pt x="5662" y="688541"/>
                </a:lnTo>
                <a:lnTo>
                  <a:pt x="1429" y="735497"/>
                </a:lnTo>
                <a:lnTo>
                  <a:pt x="0" y="783209"/>
                </a:lnTo>
                <a:lnTo>
                  <a:pt x="0" y="3915918"/>
                </a:lnTo>
                <a:lnTo>
                  <a:pt x="1429" y="3963629"/>
                </a:lnTo>
                <a:lnTo>
                  <a:pt x="5662" y="4010585"/>
                </a:lnTo>
                <a:lnTo>
                  <a:pt x="12618" y="4056702"/>
                </a:lnTo>
                <a:lnTo>
                  <a:pt x="22214" y="4101900"/>
                </a:lnTo>
                <a:lnTo>
                  <a:pt x="34368" y="4146096"/>
                </a:lnTo>
                <a:lnTo>
                  <a:pt x="48998" y="4189208"/>
                </a:lnTo>
                <a:lnTo>
                  <a:pt x="66023" y="4231154"/>
                </a:lnTo>
                <a:lnTo>
                  <a:pt x="85361" y="4271852"/>
                </a:lnTo>
                <a:lnTo>
                  <a:pt x="106929" y="4311221"/>
                </a:lnTo>
                <a:lnTo>
                  <a:pt x="130646" y="4349179"/>
                </a:lnTo>
                <a:lnTo>
                  <a:pt x="156429" y="4385643"/>
                </a:lnTo>
                <a:lnTo>
                  <a:pt x="184198" y="4420532"/>
                </a:lnTo>
                <a:lnTo>
                  <a:pt x="213869" y="4453764"/>
                </a:lnTo>
                <a:lnTo>
                  <a:pt x="245362" y="4485257"/>
                </a:lnTo>
                <a:lnTo>
                  <a:pt x="278594" y="4514928"/>
                </a:lnTo>
                <a:lnTo>
                  <a:pt x="313483" y="4542697"/>
                </a:lnTo>
                <a:lnTo>
                  <a:pt x="349947" y="4568480"/>
                </a:lnTo>
                <a:lnTo>
                  <a:pt x="387905" y="4592197"/>
                </a:lnTo>
                <a:lnTo>
                  <a:pt x="427274" y="4613765"/>
                </a:lnTo>
                <a:lnTo>
                  <a:pt x="467972" y="4633103"/>
                </a:lnTo>
                <a:lnTo>
                  <a:pt x="509918" y="4650128"/>
                </a:lnTo>
                <a:lnTo>
                  <a:pt x="553030" y="4664758"/>
                </a:lnTo>
                <a:lnTo>
                  <a:pt x="597226" y="4676912"/>
                </a:lnTo>
                <a:lnTo>
                  <a:pt x="642424" y="4686508"/>
                </a:lnTo>
                <a:lnTo>
                  <a:pt x="688541" y="4693464"/>
                </a:lnTo>
                <a:lnTo>
                  <a:pt x="735497" y="4697697"/>
                </a:lnTo>
                <a:lnTo>
                  <a:pt x="783208" y="4699127"/>
                </a:lnTo>
                <a:lnTo>
                  <a:pt x="4187062" y="4699127"/>
                </a:lnTo>
                <a:lnTo>
                  <a:pt x="4234774" y="4697697"/>
                </a:lnTo>
                <a:lnTo>
                  <a:pt x="4281730" y="4693464"/>
                </a:lnTo>
                <a:lnTo>
                  <a:pt x="4327847" y="4686508"/>
                </a:lnTo>
                <a:lnTo>
                  <a:pt x="4373045" y="4676912"/>
                </a:lnTo>
                <a:lnTo>
                  <a:pt x="4417241" y="4664758"/>
                </a:lnTo>
                <a:lnTo>
                  <a:pt x="4460353" y="4650128"/>
                </a:lnTo>
                <a:lnTo>
                  <a:pt x="4502299" y="4633103"/>
                </a:lnTo>
                <a:lnTo>
                  <a:pt x="4542997" y="4613765"/>
                </a:lnTo>
                <a:lnTo>
                  <a:pt x="4582366" y="4592197"/>
                </a:lnTo>
                <a:lnTo>
                  <a:pt x="4620324" y="4568480"/>
                </a:lnTo>
                <a:lnTo>
                  <a:pt x="4656788" y="4542697"/>
                </a:lnTo>
                <a:lnTo>
                  <a:pt x="4691677" y="4514928"/>
                </a:lnTo>
                <a:lnTo>
                  <a:pt x="4724909" y="4485257"/>
                </a:lnTo>
                <a:lnTo>
                  <a:pt x="4756402" y="4453764"/>
                </a:lnTo>
                <a:lnTo>
                  <a:pt x="4786073" y="4420532"/>
                </a:lnTo>
                <a:lnTo>
                  <a:pt x="4813842" y="4385643"/>
                </a:lnTo>
                <a:lnTo>
                  <a:pt x="4839625" y="4349179"/>
                </a:lnTo>
                <a:lnTo>
                  <a:pt x="4863342" y="4311221"/>
                </a:lnTo>
                <a:lnTo>
                  <a:pt x="4884910" y="4271852"/>
                </a:lnTo>
                <a:lnTo>
                  <a:pt x="4904248" y="4231154"/>
                </a:lnTo>
                <a:lnTo>
                  <a:pt x="4921273" y="4189208"/>
                </a:lnTo>
                <a:lnTo>
                  <a:pt x="4935903" y="4146096"/>
                </a:lnTo>
                <a:lnTo>
                  <a:pt x="4948057" y="4101900"/>
                </a:lnTo>
                <a:lnTo>
                  <a:pt x="4957653" y="4056702"/>
                </a:lnTo>
                <a:lnTo>
                  <a:pt x="4964609" y="4010585"/>
                </a:lnTo>
                <a:lnTo>
                  <a:pt x="4968842" y="3963629"/>
                </a:lnTo>
                <a:lnTo>
                  <a:pt x="4970272" y="3915918"/>
                </a:lnTo>
                <a:lnTo>
                  <a:pt x="4970272" y="783209"/>
                </a:lnTo>
                <a:lnTo>
                  <a:pt x="4968842" y="735497"/>
                </a:lnTo>
                <a:lnTo>
                  <a:pt x="4964609" y="688541"/>
                </a:lnTo>
                <a:lnTo>
                  <a:pt x="4957653" y="642424"/>
                </a:lnTo>
                <a:lnTo>
                  <a:pt x="4948057" y="597226"/>
                </a:lnTo>
                <a:lnTo>
                  <a:pt x="4935903" y="553030"/>
                </a:lnTo>
                <a:lnTo>
                  <a:pt x="4921273" y="509918"/>
                </a:lnTo>
                <a:lnTo>
                  <a:pt x="4904248" y="467972"/>
                </a:lnTo>
                <a:lnTo>
                  <a:pt x="4884910" y="427274"/>
                </a:lnTo>
                <a:lnTo>
                  <a:pt x="4863342" y="387905"/>
                </a:lnTo>
                <a:lnTo>
                  <a:pt x="4839625" y="349947"/>
                </a:lnTo>
                <a:lnTo>
                  <a:pt x="4813842" y="313483"/>
                </a:lnTo>
                <a:lnTo>
                  <a:pt x="4786073" y="278594"/>
                </a:lnTo>
                <a:lnTo>
                  <a:pt x="4756402" y="245362"/>
                </a:lnTo>
                <a:lnTo>
                  <a:pt x="4724909" y="213869"/>
                </a:lnTo>
                <a:lnTo>
                  <a:pt x="4691677" y="184198"/>
                </a:lnTo>
                <a:lnTo>
                  <a:pt x="4656788" y="156429"/>
                </a:lnTo>
                <a:lnTo>
                  <a:pt x="4620324" y="130646"/>
                </a:lnTo>
                <a:lnTo>
                  <a:pt x="4582366" y="106929"/>
                </a:lnTo>
                <a:lnTo>
                  <a:pt x="4542997" y="85361"/>
                </a:lnTo>
                <a:lnTo>
                  <a:pt x="4502299" y="66023"/>
                </a:lnTo>
                <a:lnTo>
                  <a:pt x="4460353" y="48998"/>
                </a:lnTo>
                <a:lnTo>
                  <a:pt x="4417241" y="34368"/>
                </a:lnTo>
                <a:lnTo>
                  <a:pt x="4373045" y="22214"/>
                </a:lnTo>
                <a:lnTo>
                  <a:pt x="4327847" y="12618"/>
                </a:lnTo>
                <a:lnTo>
                  <a:pt x="4281730" y="5662"/>
                </a:lnTo>
                <a:lnTo>
                  <a:pt x="4234774" y="1429"/>
                </a:lnTo>
                <a:lnTo>
                  <a:pt x="4187062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-Конституцией РФ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Конвенцией о правах ребенка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Семейным кодексом РФ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Законом РФ «Об основах     системы профилактики безнадзорности и правонарушений несовершеннолетних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-Указами Президента РФ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Законом РФ «Об образовании»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289" y="3044303"/>
            <a:ext cx="3266123" cy="355867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24314" indent="-215265">
              <a:spcBef>
                <a:spcPts val="975"/>
              </a:spcBef>
              <a:buFont typeface="Calibri"/>
              <a:buChar char="-"/>
              <a:tabLst>
                <a:tab pos="224314" algn="l"/>
                <a:tab pos="224790" algn="l"/>
              </a:tabLst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24" y="101467"/>
            <a:ext cx="4371975" cy="578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7999" y="318463"/>
            <a:ext cx="406622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4" dirty="0">
                <a:solidFill>
                  <a:srgbClr val="FFFFFF"/>
                </a:solidFill>
                <a:latin typeface="Arial"/>
                <a:cs typeface="Arial"/>
              </a:rPr>
              <a:t>ШТАБ</a:t>
            </a:r>
            <a:r>
              <a:rPr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3" dirty="0">
                <a:solidFill>
                  <a:srgbClr val="FFFFFF"/>
                </a:solidFill>
                <a:latin typeface="Arial"/>
                <a:cs typeface="Arial"/>
              </a:rPr>
              <a:t>ВОСПИТАТЕЛЬНОЙ</a:t>
            </a:r>
            <a:r>
              <a:rPr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4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" name="object 3"/>
          <p:cNvPicPr/>
          <p:nvPr/>
        </p:nvPicPr>
        <p:blipFill rotWithShape="1">
          <a:blip r:embed="rId3" cstate="print"/>
          <a:srcRect l="43789" t="54253" r="12841"/>
          <a:stretch/>
        </p:blipFill>
        <p:spPr>
          <a:xfrm>
            <a:off x="4587466" y="2663926"/>
            <a:ext cx="3879861" cy="34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4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53296" y="137328"/>
            <a:ext cx="7684086" cy="860514"/>
          </a:xfrm>
          <a:custGeom>
            <a:avLst/>
            <a:gdLst/>
            <a:ahLst/>
            <a:cxnLst/>
            <a:rect l="l" t="t" r="r" b="b"/>
            <a:pathLst>
              <a:path w="4970780" h="2826385">
                <a:moveTo>
                  <a:pt x="4499165" y="0"/>
                </a:moveTo>
                <a:lnTo>
                  <a:pt x="471055" y="0"/>
                </a:lnTo>
                <a:lnTo>
                  <a:pt x="422892" y="2431"/>
                </a:lnTo>
                <a:lnTo>
                  <a:pt x="376120" y="9566"/>
                </a:lnTo>
                <a:lnTo>
                  <a:pt x="330977" y="21170"/>
                </a:lnTo>
                <a:lnTo>
                  <a:pt x="287698" y="37006"/>
                </a:lnTo>
                <a:lnTo>
                  <a:pt x="246521" y="56837"/>
                </a:lnTo>
                <a:lnTo>
                  <a:pt x="207682" y="80427"/>
                </a:lnTo>
                <a:lnTo>
                  <a:pt x="171419" y="107539"/>
                </a:lnTo>
                <a:lnTo>
                  <a:pt x="137968" y="137937"/>
                </a:lnTo>
                <a:lnTo>
                  <a:pt x="107565" y="171385"/>
                </a:lnTo>
                <a:lnTo>
                  <a:pt x="80448" y="207646"/>
                </a:lnTo>
                <a:lnTo>
                  <a:pt x="56853" y="246483"/>
                </a:lnTo>
                <a:lnTo>
                  <a:pt x="37017" y="287660"/>
                </a:lnTo>
                <a:lnTo>
                  <a:pt x="21177" y="330942"/>
                </a:lnTo>
                <a:lnTo>
                  <a:pt x="9570" y="376090"/>
                </a:lnTo>
                <a:lnTo>
                  <a:pt x="2431" y="422869"/>
                </a:lnTo>
                <a:lnTo>
                  <a:pt x="0" y="471043"/>
                </a:lnTo>
                <a:lnTo>
                  <a:pt x="0" y="2355215"/>
                </a:lnTo>
                <a:lnTo>
                  <a:pt x="2431" y="2403367"/>
                </a:lnTo>
                <a:lnTo>
                  <a:pt x="9570" y="2450131"/>
                </a:lnTo>
                <a:lnTo>
                  <a:pt x="21177" y="2495268"/>
                </a:lnTo>
                <a:lnTo>
                  <a:pt x="37017" y="2538543"/>
                </a:lnTo>
                <a:lnTo>
                  <a:pt x="56853" y="2579718"/>
                </a:lnTo>
                <a:lnTo>
                  <a:pt x="80448" y="2618555"/>
                </a:lnTo>
                <a:lnTo>
                  <a:pt x="107565" y="2654819"/>
                </a:lnTo>
                <a:lnTo>
                  <a:pt x="137968" y="2688272"/>
                </a:lnTo>
                <a:lnTo>
                  <a:pt x="171419" y="2718677"/>
                </a:lnTo>
                <a:lnTo>
                  <a:pt x="207682" y="2745797"/>
                </a:lnTo>
                <a:lnTo>
                  <a:pt x="246521" y="2769394"/>
                </a:lnTo>
                <a:lnTo>
                  <a:pt x="287698" y="2789233"/>
                </a:lnTo>
                <a:lnTo>
                  <a:pt x="330977" y="2805076"/>
                </a:lnTo>
                <a:lnTo>
                  <a:pt x="376120" y="2816685"/>
                </a:lnTo>
                <a:lnTo>
                  <a:pt x="422892" y="2823825"/>
                </a:lnTo>
                <a:lnTo>
                  <a:pt x="471055" y="2826258"/>
                </a:lnTo>
                <a:lnTo>
                  <a:pt x="4499165" y="2826258"/>
                </a:lnTo>
                <a:lnTo>
                  <a:pt x="4547340" y="2823825"/>
                </a:lnTo>
                <a:lnTo>
                  <a:pt x="4594123" y="2816685"/>
                </a:lnTo>
                <a:lnTo>
                  <a:pt x="4639278" y="2805076"/>
                </a:lnTo>
                <a:lnTo>
                  <a:pt x="4682567" y="2789233"/>
                </a:lnTo>
                <a:lnTo>
                  <a:pt x="4723754" y="2769394"/>
                </a:lnTo>
                <a:lnTo>
                  <a:pt x="4762602" y="2745797"/>
                </a:lnTo>
                <a:lnTo>
                  <a:pt x="4798874" y="2718677"/>
                </a:lnTo>
                <a:lnTo>
                  <a:pt x="4832334" y="2688272"/>
                </a:lnTo>
                <a:lnTo>
                  <a:pt x="4862744" y="2654819"/>
                </a:lnTo>
                <a:lnTo>
                  <a:pt x="4889867" y="2618555"/>
                </a:lnTo>
                <a:lnTo>
                  <a:pt x="4913468" y="2579718"/>
                </a:lnTo>
                <a:lnTo>
                  <a:pt x="4933309" y="2538543"/>
                </a:lnTo>
                <a:lnTo>
                  <a:pt x="4949152" y="2495268"/>
                </a:lnTo>
                <a:lnTo>
                  <a:pt x="4960763" y="2450131"/>
                </a:lnTo>
                <a:lnTo>
                  <a:pt x="4967902" y="2403367"/>
                </a:lnTo>
                <a:lnTo>
                  <a:pt x="4970335" y="2355215"/>
                </a:lnTo>
                <a:lnTo>
                  <a:pt x="4970335" y="471043"/>
                </a:lnTo>
                <a:lnTo>
                  <a:pt x="4967902" y="422869"/>
                </a:lnTo>
                <a:lnTo>
                  <a:pt x="4960763" y="376090"/>
                </a:lnTo>
                <a:lnTo>
                  <a:pt x="4949152" y="330942"/>
                </a:lnTo>
                <a:lnTo>
                  <a:pt x="4933309" y="287660"/>
                </a:lnTo>
                <a:lnTo>
                  <a:pt x="4913468" y="246483"/>
                </a:lnTo>
                <a:lnTo>
                  <a:pt x="4889867" y="207646"/>
                </a:lnTo>
                <a:lnTo>
                  <a:pt x="4862744" y="171385"/>
                </a:lnTo>
                <a:lnTo>
                  <a:pt x="4832334" y="137937"/>
                </a:lnTo>
                <a:lnTo>
                  <a:pt x="4798874" y="107539"/>
                </a:lnTo>
                <a:lnTo>
                  <a:pt x="4762602" y="80427"/>
                </a:lnTo>
                <a:lnTo>
                  <a:pt x="4723754" y="56837"/>
                </a:lnTo>
                <a:lnTo>
                  <a:pt x="4682567" y="37006"/>
                </a:lnTo>
                <a:lnTo>
                  <a:pt x="4639278" y="21170"/>
                </a:lnTo>
                <a:lnTo>
                  <a:pt x="4594123" y="9566"/>
                </a:lnTo>
                <a:lnTo>
                  <a:pt x="4547340" y="2431"/>
                </a:lnTo>
                <a:lnTo>
                  <a:pt x="4499165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7584" y="139420"/>
            <a:ext cx="8135510" cy="5636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3528" y="1124744"/>
            <a:ext cx="7200800" cy="194909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95275" indent="-285750">
              <a:spcBef>
                <a:spcPts val="79"/>
              </a:spcBef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b="1" spc="-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b="1" spc="-2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</a:t>
            </a:r>
            <a:r>
              <a:rPr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"/>
              </a:spcBef>
            </a:pP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275" indent="-285750"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Штабе</a:t>
            </a:r>
            <a:r>
              <a:rPr b="1" spc="-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>
              <a:spcBef>
                <a:spcPts val="4"/>
              </a:spcBef>
            </a:pP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"/>
              </a:spcBef>
            </a:pP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275" marR="1030129" indent="-285750"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 </a:t>
            </a:r>
            <a:r>
              <a:rPr b="1" spc="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b="1" spc="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</a:t>
            </a:r>
            <a:r>
              <a:rPr b="1" spc="-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b="1" spc="-1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льной</a:t>
            </a:r>
            <a:r>
              <a:rPr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ты.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3211" y="3773153"/>
            <a:ext cx="3266736" cy="2450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3427" y="3782164"/>
            <a:ext cx="3269542" cy="2452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691" y="3786473"/>
            <a:ext cx="3281559" cy="2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3606"/>
      </p:ext>
    </p:extLst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штаба воспитательной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воспитательной работы общеобразовательной организации;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у обучающихся активной гражданской позиции, гражданской ответственности, основанной на традиционных культурных, духовных и нравственных ценностях российского общества, а также для осуществления личностного развития обучающихся;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возможностей общешкольных ключевых дел, поддержка традиций их коллективного планирования, организация, проведения и анализа в школьном сообществе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и семей, находящихся в трудной жизненной ситуации и социально опасном положении;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профориентационной работы с учащимися;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работу кружков и спортивных секций, студий и иных объединений, работающих по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шк.программам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внеурочной деятельности.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семьями школьников, их родителями или законными представителями, направленная на совместное решение проблем личностного развития детей;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воспитательной и профилактической работы.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1741" y="3828888"/>
            <a:ext cx="6386037" cy="1237411"/>
            <a:chOff x="3244722" y="4145787"/>
            <a:chExt cx="8514716" cy="956944"/>
          </a:xfrm>
        </p:grpSpPr>
        <p:sp>
          <p:nvSpPr>
            <p:cNvPr id="3" name="object 3"/>
            <p:cNvSpPr/>
            <p:nvPr/>
          </p:nvSpPr>
          <p:spPr>
            <a:xfrm>
              <a:off x="3244722" y="4145788"/>
              <a:ext cx="8467944" cy="899734"/>
            </a:xfrm>
            <a:custGeom>
              <a:avLst/>
              <a:gdLst/>
              <a:ahLst/>
              <a:cxnLst/>
              <a:rect l="l" t="t" r="r" b="b"/>
              <a:pathLst>
                <a:path w="8514715" h="956945">
                  <a:moveTo>
                    <a:pt x="8354822" y="0"/>
                  </a:moveTo>
                  <a:lnTo>
                    <a:pt x="0" y="0"/>
                  </a:lnTo>
                  <a:lnTo>
                    <a:pt x="0" y="956818"/>
                  </a:lnTo>
                  <a:lnTo>
                    <a:pt x="8354822" y="956818"/>
                  </a:lnTo>
                  <a:lnTo>
                    <a:pt x="8405194" y="948690"/>
                  </a:lnTo>
                  <a:lnTo>
                    <a:pt x="8448946" y="926053"/>
                  </a:lnTo>
                  <a:lnTo>
                    <a:pt x="8483450" y="891529"/>
                  </a:lnTo>
                  <a:lnTo>
                    <a:pt x="8506080" y="847740"/>
                  </a:lnTo>
                  <a:lnTo>
                    <a:pt x="8514207" y="797306"/>
                  </a:lnTo>
                  <a:lnTo>
                    <a:pt x="8514207" y="159385"/>
                  </a:lnTo>
                  <a:lnTo>
                    <a:pt x="8506080" y="109012"/>
                  </a:lnTo>
                  <a:lnTo>
                    <a:pt x="8483450" y="65260"/>
                  </a:lnTo>
                  <a:lnTo>
                    <a:pt x="8448946" y="30756"/>
                  </a:lnTo>
                  <a:lnTo>
                    <a:pt x="8405194" y="8126"/>
                  </a:lnTo>
                  <a:lnTo>
                    <a:pt x="835482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3244723" y="4145787"/>
              <a:ext cx="8514715" cy="956944"/>
            </a:xfrm>
            <a:custGeom>
              <a:avLst/>
              <a:gdLst/>
              <a:ahLst/>
              <a:cxnLst/>
              <a:rect l="l" t="t" r="r" b="b"/>
              <a:pathLst>
                <a:path w="8514715" h="956945">
                  <a:moveTo>
                    <a:pt x="8514207" y="159385"/>
                  </a:moveTo>
                  <a:lnTo>
                    <a:pt x="8514207" y="797306"/>
                  </a:lnTo>
                  <a:lnTo>
                    <a:pt x="8506080" y="847740"/>
                  </a:lnTo>
                  <a:lnTo>
                    <a:pt x="8483450" y="891529"/>
                  </a:lnTo>
                  <a:lnTo>
                    <a:pt x="8448946" y="926053"/>
                  </a:lnTo>
                  <a:lnTo>
                    <a:pt x="8405194" y="948690"/>
                  </a:lnTo>
                  <a:lnTo>
                    <a:pt x="8354822" y="956818"/>
                  </a:lnTo>
                  <a:lnTo>
                    <a:pt x="0" y="956818"/>
                  </a:lnTo>
                  <a:lnTo>
                    <a:pt x="0" y="0"/>
                  </a:lnTo>
                  <a:lnTo>
                    <a:pt x="8354822" y="0"/>
                  </a:lnTo>
                  <a:lnTo>
                    <a:pt x="8405194" y="8126"/>
                  </a:lnTo>
                  <a:lnTo>
                    <a:pt x="8448946" y="30756"/>
                  </a:lnTo>
                  <a:lnTo>
                    <a:pt x="8483450" y="65260"/>
                  </a:lnTo>
                  <a:lnTo>
                    <a:pt x="8506080" y="109012"/>
                  </a:lnTo>
                  <a:lnTo>
                    <a:pt x="8514207" y="159385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132" y="93444"/>
            <a:ext cx="8784975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R="3810">
              <a:spcBef>
                <a:spcPts val="0"/>
              </a:spcBef>
              <a:tabLst>
                <a:tab pos="4580573" algn="l"/>
              </a:tabLst>
            </a:pPr>
            <a:r>
              <a:rPr sz="2000" b="1" spc="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2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2000" b="1" spc="1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1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30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2000" b="1" spc="16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9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sz="2000" b="1" spc="9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8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2000" b="1" spc="14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20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sz="2000" b="1" spc="16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14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2000" b="1" spc="1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b="1" spc="98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sz="2000" b="1" spc="10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94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2000" b="1" spc="8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b="1" spc="1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158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14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b="1" spc="14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b="1" spc="14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14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18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ИРМО «Мамоновская СОШ»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86947" y="823580"/>
            <a:ext cx="6403181" cy="727233"/>
            <a:chOff x="3230752" y="1543938"/>
            <a:chExt cx="8537575" cy="969644"/>
          </a:xfrm>
        </p:grpSpPr>
        <p:sp>
          <p:nvSpPr>
            <p:cNvPr id="7" name="object 7"/>
            <p:cNvSpPr/>
            <p:nvPr/>
          </p:nvSpPr>
          <p:spPr>
            <a:xfrm>
              <a:off x="3237102" y="1550288"/>
              <a:ext cx="8524875" cy="956944"/>
            </a:xfrm>
            <a:custGeom>
              <a:avLst/>
              <a:gdLst/>
              <a:ahLst/>
              <a:cxnLst/>
              <a:rect l="l" t="t" r="r" b="b"/>
              <a:pathLst>
                <a:path w="8524875" h="956944">
                  <a:moveTo>
                    <a:pt x="8364982" y="0"/>
                  </a:moveTo>
                  <a:lnTo>
                    <a:pt x="0" y="0"/>
                  </a:lnTo>
                  <a:lnTo>
                    <a:pt x="0" y="956945"/>
                  </a:lnTo>
                  <a:lnTo>
                    <a:pt x="8364982" y="956945"/>
                  </a:lnTo>
                  <a:lnTo>
                    <a:pt x="8415416" y="948804"/>
                  </a:lnTo>
                  <a:lnTo>
                    <a:pt x="8459205" y="926143"/>
                  </a:lnTo>
                  <a:lnTo>
                    <a:pt x="8493729" y="891601"/>
                  </a:lnTo>
                  <a:lnTo>
                    <a:pt x="8516366" y="847818"/>
                  </a:lnTo>
                  <a:lnTo>
                    <a:pt x="8524494" y="797433"/>
                  </a:lnTo>
                  <a:lnTo>
                    <a:pt x="8524494" y="159512"/>
                  </a:lnTo>
                  <a:lnTo>
                    <a:pt x="8516366" y="109077"/>
                  </a:lnTo>
                  <a:lnTo>
                    <a:pt x="8493729" y="65288"/>
                  </a:lnTo>
                  <a:lnTo>
                    <a:pt x="8459205" y="30764"/>
                  </a:lnTo>
                  <a:lnTo>
                    <a:pt x="8415416" y="8127"/>
                  </a:lnTo>
                  <a:lnTo>
                    <a:pt x="836498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3237102" y="1550288"/>
              <a:ext cx="8524875" cy="956944"/>
            </a:xfrm>
            <a:custGeom>
              <a:avLst/>
              <a:gdLst/>
              <a:ahLst/>
              <a:cxnLst/>
              <a:rect l="l" t="t" r="r" b="b"/>
              <a:pathLst>
                <a:path w="8524875" h="956944">
                  <a:moveTo>
                    <a:pt x="8524494" y="159512"/>
                  </a:moveTo>
                  <a:lnTo>
                    <a:pt x="8524494" y="797433"/>
                  </a:lnTo>
                  <a:lnTo>
                    <a:pt x="8516366" y="847818"/>
                  </a:lnTo>
                  <a:lnTo>
                    <a:pt x="8493729" y="891601"/>
                  </a:lnTo>
                  <a:lnTo>
                    <a:pt x="8459205" y="926143"/>
                  </a:lnTo>
                  <a:lnTo>
                    <a:pt x="8415416" y="948804"/>
                  </a:lnTo>
                  <a:lnTo>
                    <a:pt x="8364982" y="956945"/>
                  </a:lnTo>
                  <a:lnTo>
                    <a:pt x="0" y="956945"/>
                  </a:lnTo>
                  <a:lnTo>
                    <a:pt x="0" y="0"/>
                  </a:lnTo>
                  <a:lnTo>
                    <a:pt x="8364982" y="0"/>
                  </a:lnTo>
                  <a:lnTo>
                    <a:pt x="8415416" y="8127"/>
                  </a:lnTo>
                  <a:lnTo>
                    <a:pt x="8459205" y="30764"/>
                  </a:lnTo>
                  <a:lnTo>
                    <a:pt x="8493729" y="65288"/>
                  </a:lnTo>
                  <a:lnTo>
                    <a:pt x="8516366" y="109077"/>
                  </a:lnTo>
                  <a:lnTo>
                    <a:pt x="8524494" y="1595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00023" y="818347"/>
            <a:ext cx="5031105" cy="763830"/>
          </a:xfrm>
          <a:prstGeom prst="rect">
            <a:avLst/>
          </a:prstGeom>
        </p:spPr>
        <p:txBody>
          <a:bodyPr vert="horz" wrap="square" lIns="0" tIns="22383" rIns="0" bIns="0" rtlCol="0">
            <a:spAutoFit/>
          </a:bodyPr>
          <a:lstStyle/>
          <a:p>
            <a:pPr marL="138589" indent="-129540">
              <a:spcBef>
                <a:spcPts val="176"/>
              </a:spcBef>
              <a:buChar char="•"/>
              <a:tabLst>
                <a:tab pos="139065" algn="l"/>
              </a:tabLst>
            </a:pP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sz="12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Штабом ВР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89" marR="3810" indent="-129540">
              <a:lnSpc>
                <a:spcPts val="1313"/>
              </a:lnSpc>
              <a:spcBef>
                <a:spcPts val="248"/>
              </a:spcBef>
              <a:buChar char="•"/>
              <a:tabLst>
                <a:tab pos="139065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</a:t>
            </a:r>
            <a:r>
              <a:rPr sz="1200" spc="1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200" spc="1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sz="12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sz="12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sz="12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-26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sz="12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общесистемных</a:t>
            </a:r>
            <a:r>
              <a:rPr sz="1200" spc="1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2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589" indent="-129540">
              <a:spcBef>
                <a:spcPts val="79"/>
              </a:spcBef>
              <a:buChar char="•"/>
              <a:tabLst>
                <a:tab pos="139065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 </a:t>
            </a:r>
            <a:r>
              <a:rPr sz="1200" spc="-4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ВР.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0483" y="785455"/>
            <a:ext cx="2262661" cy="897256"/>
            <a:chOff x="443230" y="1430654"/>
            <a:chExt cx="2836291" cy="1196341"/>
          </a:xfrm>
        </p:grpSpPr>
        <p:sp>
          <p:nvSpPr>
            <p:cNvPr id="11" name="object 11"/>
            <p:cNvSpPr/>
            <p:nvPr/>
          </p:nvSpPr>
          <p:spPr>
            <a:xfrm>
              <a:off x="485521" y="1430654"/>
              <a:ext cx="2794000" cy="1196340"/>
            </a:xfrm>
            <a:custGeom>
              <a:avLst/>
              <a:gdLst/>
              <a:ahLst/>
              <a:cxnLst/>
              <a:rect l="l" t="t" r="r" b="b"/>
              <a:pathLst>
                <a:path w="2794000" h="1196339">
                  <a:moveTo>
                    <a:pt x="2594483" y="0"/>
                  </a:moveTo>
                  <a:lnTo>
                    <a:pt x="199351" y="0"/>
                  </a:lnTo>
                  <a:lnTo>
                    <a:pt x="153643" y="5266"/>
                  </a:lnTo>
                  <a:lnTo>
                    <a:pt x="111683" y="20268"/>
                  </a:lnTo>
                  <a:lnTo>
                    <a:pt x="74668" y="43807"/>
                  </a:lnTo>
                  <a:lnTo>
                    <a:pt x="43796" y="74686"/>
                  </a:lnTo>
                  <a:lnTo>
                    <a:pt x="20262" y="111708"/>
                  </a:lnTo>
                  <a:lnTo>
                    <a:pt x="5265" y="153675"/>
                  </a:lnTo>
                  <a:lnTo>
                    <a:pt x="0" y="199390"/>
                  </a:lnTo>
                  <a:lnTo>
                    <a:pt x="0" y="996823"/>
                  </a:lnTo>
                  <a:lnTo>
                    <a:pt x="5265" y="1042530"/>
                  </a:lnTo>
                  <a:lnTo>
                    <a:pt x="20262" y="1084479"/>
                  </a:lnTo>
                  <a:lnTo>
                    <a:pt x="43796" y="1121476"/>
                  </a:lnTo>
                  <a:lnTo>
                    <a:pt x="74668" y="1152328"/>
                  </a:lnTo>
                  <a:lnTo>
                    <a:pt x="111683" y="1175843"/>
                  </a:lnTo>
                  <a:lnTo>
                    <a:pt x="153643" y="1190826"/>
                  </a:lnTo>
                  <a:lnTo>
                    <a:pt x="199351" y="1196086"/>
                  </a:lnTo>
                  <a:lnTo>
                    <a:pt x="2594483" y="1196086"/>
                  </a:lnTo>
                  <a:lnTo>
                    <a:pt x="2640197" y="1190826"/>
                  </a:lnTo>
                  <a:lnTo>
                    <a:pt x="2682164" y="1175843"/>
                  </a:lnTo>
                  <a:lnTo>
                    <a:pt x="2719186" y="1152328"/>
                  </a:lnTo>
                  <a:lnTo>
                    <a:pt x="2750065" y="1121476"/>
                  </a:lnTo>
                  <a:lnTo>
                    <a:pt x="2773604" y="1084479"/>
                  </a:lnTo>
                  <a:lnTo>
                    <a:pt x="2788606" y="1042530"/>
                  </a:lnTo>
                  <a:lnTo>
                    <a:pt x="2793872" y="996823"/>
                  </a:lnTo>
                  <a:lnTo>
                    <a:pt x="2793872" y="199390"/>
                  </a:lnTo>
                  <a:lnTo>
                    <a:pt x="2788606" y="153675"/>
                  </a:lnTo>
                  <a:lnTo>
                    <a:pt x="2773604" y="111708"/>
                  </a:lnTo>
                  <a:lnTo>
                    <a:pt x="2750065" y="74686"/>
                  </a:lnTo>
                  <a:lnTo>
                    <a:pt x="2719186" y="43807"/>
                  </a:lnTo>
                  <a:lnTo>
                    <a:pt x="2682164" y="20268"/>
                  </a:lnTo>
                  <a:lnTo>
                    <a:pt x="2640197" y="5266"/>
                  </a:lnTo>
                  <a:lnTo>
                    <a:pt x="25944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30" y="1430655"/>
              <a:ext cx="2794000" cy="1196340"/>
            </a:xfrm>
            <a:custGeom>
              <a:avLst/>
              <a:gdLst/>
              <a:ahLst/>
              <a:cxnLst/>
              <a:rect l="l" t="t" r="r" b="b"/>
              <a:pathLst>
                <a:path w="2794000" h="1196339">
                  <a:moveTo>
                    <a:pt x="0" y="199390"/>
                  </a:moveTo>
                  <a:lnTo>
                    <a:pt x="5265" y="153675"/>
                  </a:lnTo>
                  <a:lnTo>
                    <a:pt x="20262" y="111708"/>
                  </a:lnTo>
                  <a:lnTo>
                    <a:pt x="43796" y="74686"/>
                  </a:lnTo>
                  <a:lnTo>
                    <a:pt x="74668" y="43807"/>
                  </a:lnTo>
                  <a:lnTo>
                    <a:pt x="111683" y="20268"/>
                  </a:lnTo>
                  <a:lnTo>
                    <a:pt x="153643" y="5266"/>
                  </a:lnTo>
                  <a:lnTo>
                    <a:pt x="199351" y="0"/>
                  </a:lnTo>
                  <a:lnTo>
                    <a:pt x="2594483" y="0"/>
                  </a:lnTo>
                  <a:lnTo>
                    <a:pt x="2640197" y="5266"/>
                  </a:lnTo>
                  <a:lnTo>
                    <a:pt x="2682164" y="20268"/>
                  </a:lnTo>
                  <a:lnTo>
                    <a:pt x="2719186" y="43807"/>
                  </a:lnTo>
                  <a:lnTo>
                    <a:pt x="2750065" y="74686"/>
                  </a:lnTo>
                  <a:lnTo>
                    <a:pt x="2773604" y="111708"/>
                  </a:lnTo>
                  <a:lnTo>
                    <a:pt x="2788606" y="153675"/>
                  </a:lnTo>
                  <a:lnTo>
                    <a:pt x="2793872" y="199390"/>
                  </a:lnTo>
                  <a:lnTo>
                    <a:pt x="2793872" y="996823"/>
                  </a:lnTo>
                  <a:lnTo>
                    <a:pt x="2788606" y="1042530"/>
                  </a:lnTo>
                  <a:lnTo>
                    <a:pt x="2773604" y="1084479"/>
                  </a:lnTo>
                  <a:lnTo>
                    <a:pt x="2750065" y="1121476"/>
                  </a:lnTo>
                  <a:lnTo>
                    <a:pt x="2719186" y="1152328"/>
                  </a:lnTo>
                  <a:lnTo>
                    <a:pt x="2682164" y="1175843"/>
                  </a:lnTo>
                  <a:lnTo>
                    <a:pt x="2640197" y="1190826"/>
                  </a:lnTo>
                  <a:lnTo>
                    <a:pt x="2594483" y="1196086"/>
                  </a:lnTo>
                  <a:lnTo>
                    <a:pt x="199351" y="1196086"/>
                  </a:lnTo>
                  <a:lnTo>
                    <a:pt x="153643" y="1190826"/>
                  </a:lnTo>
                  <a:lnTo>
                    <a:pt x="111683" y="1175843"/>
                  </a:lnTo>
                  <a:lnTo>
                    <a:pt x="74668" y="1152328"/>
                  </a:lnTo>
                  <a:lnTo>
                    <a:pt x="43796" y="1121476"/>
                  </a:lnTo>
                  <a:lnTo>
                    <a:pt x="20262" y="1084479"/>
                  </a:lnTo>
                  <a:lnTo>
                    <a:pt x="5265" y="1042530"/>
                  </a:lnTo>
                  <a:lnTo>
                    <a:pt x="0" y="996823"/>
                  </a:lnTo>
                  <a:lnTo>
                    <a:pt x="0" y="1993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8834" y="910751"/>
            <a:ext cx="1753553" cy="6123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549"/>
              </a:lnSpc>
              <a:spcBef>
                <a:spcPts val="75"/>
              </a:spcBef>
            </a:pPr>
            <a:r>
              <a:rPr lang="ru-RU" sz="12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Скляренко И.Ю</a:t>
            </a:r>
            <a:r>
              <a:rPr sz="1200" b="1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53"/>
              </a:lnSpc>
            </a:pPr>
            <a:r>
              <a:rPr sz="1200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r>
              <a:rPr sz="1200" spc="-5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</a:t>
            </a:r>
            <a:r>
              <a:rPr sz="1200" spc="-3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lang="ru-RU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1553"/>
              </a:lnSpc>
            </a:pPr>
            <a:r>
              <a:rPr lang="ru-RU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 по ВР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31880" y="1799945"/>
            <a:ext cx="6432608" cy="1830661"/>
            <a:chOff x="3224022" y="2680207"/>
            <a:chExt cx="8542020" cy="1292860"/>
          </a:xfrm>
        </p:grpSpPr>
        <p:sp>
          <p:nvSpPr>
            <p:cNvPr id="15" name="object 15"/>
            <p:cNvSpPr/>
            <p:nvPr/>
          </p:nvSpPr>
          <p:spPr>
            <a:xfrm>
              <a:off x="3230372" y="2686557"/>
              <a:ext cx="8529320" cy="1280160"/>
            </a:xfrm>
            <a:custGeom>
              <a:avLst/>
              <a:gdLst/>
              <a:ahLst/>
              <a:cxnLst/>
              <a:rect l="l" t="t" r="r" b="b"/>
              <a:pathLst>
                <a:path w="8529320" h="1280160">
                  <a:moveTo>
                    <a:pt x="8315452" y="0"/>
                  </a:moveTo>
                  <a:lnTo>
                    <a:pt x="0" y="0"/>
                  </a:lnTo>
                  <a:lnTo>
                    <a:pt x="0" y="1279778"/>
                  </a:lnTo>
                  <a:lnTo>
                    <a:pt x="8315452" y="1279778"/>
                  </a:lnTo>
                  <a:lnTo>
                    <a:pt x="8364379" y="1274145"/>
                  </a:lnTo>
                  <a:lnTo>
                    <a:pt x="8409291" y="1258099"/>
                  </a:lnTo>
                  <a:lnTo>
                    <a:pt x="8448906" y="1232922"/>
                  </a:lnTo>
                  <a:lnTo>
                    <a:pt x="8481945" y="1199897"/>
                  </a:lnTo>
                  <a:lnTo>
                    <a:pt x="8507129" y="1160304"/>
                  </a:lnTo>
                  <a:lnTo>
                    <a:pt x="8523178" y="1115426"/>
                  </a:lnTo>
                  <a:lnTo>
                    <a:pt x="8528812" y="1066545"/>
                  </a:lnTo>
                  <a:lnTo>
                    <a:pt x="8528812" y="213359"/>
                  </a:lnTo>
                  <a:lnTo>
                    <a:pt x="8523178" y="164432"/>
                  </a:lnTo>
                  <a:lnTo>
                    <a:pt x="8507129" y="119520"/>
                  </a:lnTo>
                  <a:lnTo>
                    <a:pt x="8481945" y="79905"/>
                  </a:lnTo>
                  <a:lnTo>
                    <a:pt x="8448906" y="46866"/>
                  </a:lnTo>
                  <a:lnTo>
                    <a:pt x="8409291" y="21682"/>
                  </a:lnTo>
                  <a:lnTo>
                    <a:pt x="8364379" y="5633"/>
                  </a:lnTo>
                  <a:lnTo>
                    <a:pt x="8315452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0372" y="2686557"/>
              <a:ext cx="8529320" cy="1280160"/>
            </a:xfrm>
            <a:custGeom>
              <a:avLst/>
              <a:gdLst/>
              <a:ahLst/>
              <a:cxnLst/>
              <a:rect l="l" t="t" r="r" b="b"/>
              <a:pathLst>
                <a:path w="8529320" h="1280160">
                  <a:moveTo>
                    <a:pt x="8528812" y="213359"/>
                  </a:moveTo>
                  <a:lnTo>
                    <a:pt x="8528812" y="1066545"/>
                  </a:lnTo>
                  <a:lnTo>
                    <a:pt x="8523178" y="1115426"/>
                  </a:lnTo>
                  <a:lnTo>
                    <a:pt x="8507129" y="1160304"/>
                  </a:lnTo>
                  <a:lnTo>
                    <a:pt x="8481945" y="1199897"/>
                  </a:lnTo>
                  <a:lnTo>
                    <a:pt x="8448906" y="1232922"/>
                  </a:lnTo>
                  <a:lnTo>
                    <a:pt x="8409291" y="1258099"/>
                  </a:lnTo>
                  <a:lnTo>
                    <a:pt x="8364379" y="1274145"/>
                  </a:lnTo>
                  <a:lnTo>
                    <a:pt x="8315452" y="1279778"/>
                  </a:lnTo>
                  <a:lnTo>
                    <a:pt x="0" y="1279778"/>
                  </a:lnTo>
                  <a:lnTo>
                    <a:pt x="0" y="0"/>
                  </a:lnTo>
                  <a:lnTo>
                    <a:pt x="8315452" y="0"/>
                  </a:lnTo>
                  <a:lnTo>
                    <a:pt x="8364379" y="5633"/>
                  </a:lnTo>
                  <a:lnTo>
                    <a:pt x="8409291" y="21682"/>
                  </a:lnTo>
                  <a:lnTo>
                    <a:pt x="8448906" y="46866"/>
                  </a:lnTo>
                  <a:lnTo>
                    <a:pt x="8481945" y="79905"/>
                  </a:lnTo>
                  <a:lnTo>
                    <a:pt x="8507129" y="119520"/>
                  </a:lnTo>
                  <a:lnTo>
                    <a:pt x="8523178" y="164432"/>
                  </a:lnTo>
                  <a:lnTo>
                    <a:pt x="8528812" y="213359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31880" y="1816571"/>
            <a:ext cx="6170771" cy="175176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5250" marR="420529" indent="-85725">
              <a:lnSpc>
                <a:spcPts val="990"/>
              </a:lnSpc>
              <a:spcBef>
                <a:spcPts val="180"/>
              </a:spcBef>
              <a:buChar char="•"/>
              <a:tabLst>
                <a:tab pos="95250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12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</a:t>
            </a:r>
            <a:r>
              <a:rPr sz="12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</a:t>
            </a:r>
            <a:r>
              <a:rPr sz="12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воспитательной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дел,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детей)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№1;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-85725">
              <a:spcBef>
                <a:spcPts val="56"/>
              </a:spcBef>
              <a:buChar char="•"/>
              <a:tabLst>
                <a:tab pos="95250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sz="12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</a:t>
            </a:r>
            <a:r>
              <a:rPr sz="1200" spc="2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совершенствовании форм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воспитательной работы;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-85725">
              <a:spcBef>
                <a:spcPts val="75"/>
              </a:spcBef>
              <a:buChar char="•"/>
              <a:tabLst>
                <a:tab pos="95250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детскими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объединениями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событий;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-85725">
              <a:spcBef>
                <a:spcPts val="79"/>
              </a:spcBef>
              <a:buChar char="•"/>
              <a:tabLst>
                <a:tab pos="95250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обучающихся;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-85725">
              <a:spcBef>
                <a:spcPts val="71"/>
              </a:spcBef>
              <a:buChar char="•"/>
              <a:tabLst>
                <a:tab pos="95250" algn="l"/>
              </a:tabLst>
            </a:pP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sz="12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</a:t>
            </a:r>
            <a:r>
              <a:rPr sz="12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руководителей,</a:t>
            </a:r>
            <a:r>
              <a:rPr sz="12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sz="12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0924" y="1789149"/>
            <a:ext cx="2252220" cy="1925269"/>
            <a:chOff x="436880" y="2722117"/>
            <a:chExt cx="2800350" cy="1209040"/>
          </a:xfrm>
        </p:grpSpPr>
        <p:sp>
          <p:nvSpPr>
            <p:cNvPr id="19" name="object 19"/>
            <p:cNvSpPr/>
            <p:nvPr/>
          </p:nvSpPr>
          <p:spPr>
            <a:xfrm>
              <a:off x="443230" y="2728467"/>
              <a:ext cx="2787650" cy="1196340"/>
            </a:xfrm>
            <a:custGeom>
              <a:avLst/>
              <a:gdLst/>
              <a:ahLst/>
              <a:cxnLst/>
              <a:rect l="l" t="t" r="r" b="b"/>
              <a:pathLst>
                <a:path w="2787650" h="1196339">
                  <a:moveTo>
                    <a:pt x="2587879" y="0"/>
                  </a:moveTo>
                  <a:lnTo>
                    <a:pt x="199351" y="0"/>
                  </a:lnTo>
                  <a:lnTo>
                    <a:pt x="153643" y="5259"/>
                  </a:lnTo>
                  <a:lnTo>
                    <a:pt x="111683" y="20242"/>
                  </a:lnTo>
                  <a:lnTo>
                    <a:pt x="74668" y="43757"/>
                  </a:lnTo>
                  <a:lnTo>
                    <a:pt x="43796" y="74609"/>
                  </a:lnTo>
                  <a:lnTo>
                    <a:pt x="20262" y="111606"/>
                  </a:lnTo>
                  <a:lnTo>
                    <a:pt x="5265" y="153555"/>
                  </a:lnTo>
                  <a:lnTo>
                    <a:pt x="0" y="199262"/>
                  </a:lnTo>
                  <a:lnTo>
                    <a:pt x="0" y="996696"/>
                  </a:lnTo>
                  <a:lnTo>
                    <a:pt x="5265" y="1042410"/>
                  </a:lnTo>
                  <a:lnTo>
                    <a:pt x="20262" y="1084377"/>
                  </a:lnTo>
                  <a:lnTo>
                    <a:pt x="43796" y="1121399"/>
                  </a:lnTo>
                  <a:lnTo>
                    <a:pt x="74668" y="1152278"/>
                  </a:lnTo>
                  <a:lnTo>
                    <a:pt x="111683" y="1175817"/>
                  </a:lnTo>
                  <a:lnTo>
                    <a:pt x="153643" y="1190819"/>
                  </a:lnTo>
                  <a:lnTo>
                    <a:pt x="199351" y="1196086"/>
                  </a:lnTo>
                  <a:lnTo>
                    <a:pt x="2587879" y="1196086"/>
                  </a:lnTo>
                  <a:lnTo>
                    <a:pt x="2633586" y="1190819"/>
                  </a:lnTo>
                  <a:lnTo>
                    <a:pt x="2675535" y="1175817"/>
                  </a:lnTo>
                  <a:lnTo>
                    <a:pt x="2712532" y="1152278"/>
                  </a:lnTo>
                  <a:lnTo>
                    <a:pt x="2743384" y="1121399"/>
                  </a:lnTo>
                  <a:lnTo>
                    <a:pt x="2766899" y="1084377"/>
                  </a:lnTo>
                  <a:lnTo>
                    <a:pt x="2781882" y="1042410"/>
                  </a:lnTo>
                  <a:lnTo>
                    <a:pt x="2787142" y="996696"/>
                  </a:lnTo>
                  <a:lnTo>
                    <a:pt x="2787142" y="199262"/>
                  </a:lnTo>
                  <a:lnTo>
                    <a:pt x="2781882" y="153555"/>
                  </a:lnTo>
                  <a:lnTo>
                    <a:pt x="2766899" y="111606"/>
                  </a:lnTo>
                  <a:lnTo>
                    <a:pt x="2743384" y="74609"/>
                  </a:lnTo>
                  <a:lnTo>
                    <a:pt x="2712532" y="43757"/>
                  </a:lnTo>
                  <a:lnTo>
                    <a:pt x="2675535" y="20242"/>
                  </a:lnTo>
                  <a:lnTo>
                    <a:pt x="2633586" y="5259"/>
                  </a:lnTo>
                  <a:lnTo>
                    <a:pt x="25878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230" y="2728467"/>
              <a:ext cx="2787650" cy="1196340"/>
            </a:xfrm>
            <a:custGeom>
              <a:avLst/>
              <a:gdLst/>
              <a:ahLst/>
              <a:cxnLst/>
              <a:rect l="l" t="t" r="r" b="b"/>
              <a:pathLst>
                <a:path w="2787650" h="1196339">
                  <a:moveTo>
                    <a:pt x="0" y="199262"/>
                  </a:moveTo>
                  <a:lnTo>
                    <a:pt x="5265" y="153555"/>
                  </a:lnTo>
                  <a:lnTo>
                    <a:pt x="20262" y="111606"/>
                  </a:lnTo>
                  <a:lnTo>
                    <a:pt x="43796" y="74609"/>
                  </a:lnTo>
                  <a:lnTo>
                    <a:pt x="74668" y="43757"/>
                  </a:lnTo>
                  <a:lnTo>
                    <a:pt x="111683" y="20242"/>
                  </a:lnTo>
                  <a:lnTo>
                    <a:pt x="153643" y="5259"/>
                  </a:lnTo>
                  <a:lnTo>
                    <a:pt x="199351" y="0"/>
                  </a:lnTo>
                  <a:lnTo>
                    <a:pt x="2587879" y="0"/>
                  </a:lnTo>
                  <a:lnTo>
                    <a:pt x="2633586" y="5259"/>
                  </a:lnTo>
                  <a:lnTo>
                    <a:pt x="2675535" y="20242"/>
                  </a:lnTo>
                  <a:lnTo>
                    <a:pt x="2712532" y="43757"/>
                  </a:lnTo>
                  <a:lnTo>
                    <a:pt x="2743384" y="74609"/>
                  </a:lnTo>
                  <a:lnTo>
                    <a:pt x="2766899" y="111606"/>
                  </a:lnTo>
                  <a:lnTo>
                    <a:pt x="2781882" y="153555"/>
                  </a:lnTo>
                  <a:lnTo>
                    <a:pt x="2787142" y="199262"/>
                  </a:lnTo>
                  <a:lnTo>
                    <a:pt x="2787142" y="996696"/>
                  </a:lnTo>
                  <a:lnTo>
                    <a:pt x="2781882" y="1042410"/>
                  </a:lnTo>
                  <a:lnTo>
                    <a:pt x="2766899" y="1084377"/>
                  </a:lnTo>
                  <a:lnTo>
                    <a:pt x="2743384" y="1121399"/>
                  </a:lnTo>
                  <a:lnTo>
                    <a:pt x="2712532" y="1152278"/>
                  </a:lnTo>
                  <a:lnTo>
                    <a:pt x="2675535" y="1175817"/>
                  </a:lnTo>
                  <a:lnTo>
                    <a:pt x="2633586" y="1190819"/>
                  </a:lnTo>
                  <a:lnTo>
                    <a:pt x="2587879" y="1196086"/>
                  </a:lnTo>
                  <a:lnTo>
                    <a:pt x="199351" y="1196086"/>
                  </a:lnTo>
                  <a:lnTo>
                    <a:pt x="153643" y="1190819"/>
                  </a:lnTo>
                  <a:lnTo>
                    <a:pt x="111683" y="1175817"/>
                  </a:lnTo>
                  <a:lnTo>
                    <a:pt x="74668" y="1152278"/>
                  </a:lnTo>
                  <a:lnTo>
                    <a:pt x="43796" y="1121399"/>
                  </a:lnTo>
                  <a:lnTo>
                    <a:pt x="20262" y="1084377"/>
                  </a:lnTo>
                  <a:lnTo>
                    <a:pt x="5265" y="1042410"/>
                  </a:lnTo>
                  <a:lnTo>
                    <a:pt x="0" y="996696"/>
                  </a:lnTo>
                  <a:lnTo>
                    <a:pt x="0" y="1992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3320" y="1822862"/>
            <a:ext cx="1800701" cy="18814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Ахмеева Е.А, 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Жданова Л.М.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Шульга О.С</a:t>
            </a:r>
            <a:r>
              <a:rPr lang="ru-RU" sz="1200" b="1" spc="-1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педагоги-организаторы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 Г.В.,</a:t>
            </a:r>
          </a:p>
          <a:p>
            <a:pPr marL="1429" algn="ctr">
              <a:lnSpc>
                <a:spcPts val="1410"/>
              </a:lnSpc>
              <a:spcBef>
                <a:spcPts val="71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спортивного клуба «СТАРТ»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75207" y="3822046"/>
            <a:ext cx="6057233" cy="143116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и семьи, находящиеся в трудной жизненной ситуации и социально опасном положении;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индивидуальной работы с учащимися, состоящими на профилактическом учёте, проживающими в неблагополучных семьях;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учащихся, состоящих на профилактическом учёте и проживающих в неблагополучных семьях, в досуговую деятельность во внеурочное и каникулярное время;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центром занятости населения по трудоустройству детей.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6039" y="3846753"/>
            <a:ext cx="2215484" cy="906780"/>
            <a:chOff x="436880" y="4019803"/>
            <a:chExt cx="2814320" cy="1209040"/>
          </a:xfrm>
        </p:grpSpPr>
        <p:sp>
          <p:nvSpPr>
            <p:cNvPr id="24" name="object 24"/>
            <p:cNvSpPr/>
            <p:nvPr/>
          </p:nvSpPr>
          <p:spPr>
            <a:xfrm>
              <a:off x="443230" y="4026153"/>
              <a:ext cx="2801620" cy="1196340"/>
            </a:xfrm>
            <a:custGeom>
              <a:avLst/>
              <a:gdLst/>
              <a:ahLst/>
              <a:cxnLst/>
              <a:rect l="l" t="t" r="r" b="b"/>
              <a:pathLst>
                <a:path w="2801620" h="1196339">
                  <a:moveTo>
                    <a:pt x="2602230" y="0"/>
                  </a:moveTo>
                  <a:lnTo>
                    <a:pt x="199351" y="0"/>
                  </a:lnTo>
                  <a:lnTo>
                    <a:pt x="153643" y="5266"/>
                  </a:lnTo>
                  <a:lnTo>
                    <a:pt x="111683" y="20268"/>
                  </a:lnTo>
                  <a:lnTo>
                    <a:pt x="74668" y="43807"/>
                  </a:lnTo>
                  <a:lnTo>
                    <a:pt x="43796" y="74686"/>
                  </a:lnTo>
                  <a:lnTo>
                    <a:pt x="20262" y="111708"/>
                  </a:lnTo>
                  <a:lnTo>
                    <a:pt x="5265" y="153675"/>
                  </a:lnTo>
                  <a:lnTo>
                    <a:pt x="0" y="199390"/>
                  </a:lnTo>
                  <a:lnTo>
                    <a:pt x="0" y="996696"/>
                  </a:lnTo>
                  <a:lnTo>
                    <a:pt x="5265" y="1042410"/>
                  </a:lnTo>
                  <a:lnTo>
                    <a:pt x="20262" y="1084377"/>
                  </a:lnTo>
                  <a:lnTo>
                    <a:pt x="43796" y="1121399"/>
                  </a:lnTo>
                  <a:lnTo>
                    <a:pt x="74668" y="1152278"/>
                  </a:lnTo>
                  <a:lnTo>
                    <a:pt x="111683" y="1175817"/>
                  </a:lnTo>
                  <a:lnTo>
                    <a:pt x="153643" y="1190819"/>
                  </a:lnTo>
                  <a:lnTo>
                    <a:pt x="199351" y="1196086"/>
                  </a:lnTo>
                  <a:lnTo>
                    <a:pt x="2602230" y="1196086"/>
                  </a:lnTo>
                  <a:lnTo>
                    <a:pt x="2647937" y="1190819"/>
                  </a:lnTo>
                  <a:lnTo>
                    <a:pt x="2689886" y="1175817"/>
                  </a:lnTo>
                  <a:lnTo>
                    <a:pt x="2726883" y="1152278"/>
                  </a:lnTo>
                  <a:lnTo>
                    <a:pt x="2757735" y="1121399"/>
                  </a:lnTo>
                  <a:lnTo>
                    <a:pt x="2781250" y="1084377"/>
                  </a:lnTo>
                  <a:lnTo>
                    <a:pt x="2796233" y="1042410"/>
                  </a:lnTo>
                  <a:lnTo>
                    <a:pt x="2801493" y="996696"/>
                  </a:lnTo>
                  <a:lnTo>
                    <a:pt x="2801493" y="199390"/>
                  </a:lnTo>
                  <a:lnTo>
                    <a:pt x="2796233" y="153675"/>
                  </a:lnTo>
                  <a:lnTo>
                    <a:pt x="2781250" y="111708"/>
                  </a:lnTo>
                  <a:lnTo>
                    <a:pt x="2757735" y="74686"/>
                  </a:lnTo>
                  <a:lnTo>
                    <a:pt x="2726883" y="43807"/>
                  </a:lnTo>
                  <a:lnTo>
                    <a:pt x="2689886" y="20268"/>
                  </a:lnTo>
                  <a:lnTo>
                    <a:pt x="2647937" y="5266"/>
                  </a:lnTo>
                  <a:lnTo>
                    <a:pt x="26022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230" y="4026153"/>
              <a:ext cx="2801620" cy="1196340"/>
            </a:xfrm>
            <a:custGeom>
              <a:avLst/>
              <a:gdLst/>
              <a:ahLst/>
              <a:cxnLst/>
              <a:rect l="l" t="t" r="r" b="b"/>
              <a:pathLst>
                <a:path w="2801620" h="1196339">
                  <a:moveTo>
                    <a:pt x="0" y="199390"/>
                  </a:moveTo>
                  <a:lnTo>
                    <a:pt x="5265" y="153675"/>
                  </a:lnTo>
                  <a:lnTo>
                    <a:pt x="20262" y="111708"/>
                  </a:lnTo>
                  <a:lnTo>
                    <a:pt x="43796" y="74686"/>
                  </a:lnTo>
                  <a:lnTo>
                    <a:pt x="74668" y="43807"/>
                  </a:lnTo>
                  <a:lnTo>
                    <a:pt x="111683" y="20268"/>
                  </a:lnTo>
                  <a:lnTo>
                    <a:pt x="153643" y="5266"/>
                  </a:lnTo>
                  <a:lnTo>
                    <a:pt x="199351" y="0"/>
                  </a:lnTo>
                  <a:lnTo>
                    <a:pt x="2602230" y="0"/>
                  </a:lnTo>
                  <a:lnTo>
                    <a:pt x="2647937" y="5266"/>
                  </a:lnTo>
                  <a:lnTo>
                    <a:pt x="2689886" y="20268"/>
                  </a:lnTo>
                  <a:lnTo>
                    <a:pt x="2726883" y="43807"/>
                  </a:lnTo>
                  <a:lnTo>
                    <a:pt x="2757735" y="74686"/>
                  </a:lnTo>
                  <a:lnTo>
                    <a:pt x="2781250" y="111708"/>
                  </a:lnTo>
                  <a:lnTo>
                    <a:pt x="2796233" y="153675"/>
                  </a:lnTo>
                  <a:lnTo>
                    <a:pt x="2801493" y="199390"/>
                  </a:lnTo>
                  <a:lnTo>
                    <a:pt x="2801493" y="996696"/>
                  </a:lnTo>
                  <a:lnTo>
                    <a:pt x="2796233" y="1042410"/>
                  </a:lnTo>
                  <a:lnTo>
                    <a:pt x="2781250" y="1084377"/>
                  </a:lnTo>
                  <a:lnTo>
                    <a:pt x="2757735" y="1121399"/>
                  </a:lnTo>
                  <a:lnTo>
                    <a:pt x="2726883" y="1152278"/>
                  </a:lnTo>
                  <a:lnTo>
                    <a:pt x="2689886" y="1175817"/>
                  </a:lnTo>
                  <a:lnTo>
                    <a:pt x="2647937" y="1190819"/>
                  </a:lnTo>
                  <a:lnTo>
                    <a:pt x="2602230" y="1196086"/>
                  </a:lnTo>
                  <a:lnTo>
                    <a:pt x="199351" y="1196086"/>
                  </a:lnTo>
                  <a:lnTo>
                    <a:pt x="153643" y="1190819"/>
                  </a:lnTo>
                  <a:lnTo>
                    <a:pt x="111683" y="1175817"/>
                  </a:lnTo>
                  <a:lnTo>
                    <a:pt x="74668" y="1152278"/>
                  </a:lnTo>
                  <a:lnTo>
                    <a:pt x="43796" y="1121399"/>
                  </a:lnTo>
                  <a:lnTo>
                    <a:pt x="20262" y="1084377"/>
                  </a:lnTo>
                  <a:lnTo>
                    <a:pt x="5265" y="1042410"/>
                  </a:lnTo>
                  <a:lnTo>
                    <a:pt x="0" y="996696"/>
                  </a:lnTo>
                  <a:lnTo>
                    <a:pt x="0" y="1993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3086" y="3967910"/>
            <a:ext cx="1571475" cy="6123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579"/>
              </a:lnSpc>
              <a:spcBef>
                <a:spcPts val="75"/>
              </a:spcBef>
            </a:pPr>
            <a:r>
              <a:rPr lang="ru-RU" sz="1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Турушева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М.Я.</a:t>
            </a:r>
          </a:p>
          <a:p>
            <a:pPr algn="ctr">
              <a:lnSpc>
                <a:spcPts val="1579"/>
              </a:lnSpc>
              <a:spcBef>
                <a:spcPts val="75"/>
              </a:spcBef>
            </a:pPr>
            <a:r>
              <a:rPr lang="ru-RU" sz="1200" b="1" spc="-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Бондарева Е.А</a:t>
            </a:r>
            <a:r>
              <a:rPr sz="1200" b="1" spc="-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95"/>
              </a:lnSpc>
            </a:pPr>
            <a:r>
              <a:rPr lang="ru-RU" sz="1200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педагоги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81290" y="5161750"/>
            <a:ext cx="6405086" cy="727233"/>
            <a:chOff x="3226816" y="5395340"/>
            <a:chExt cx="8540115" cy="969644"/>
          </a:xfrm>
        </p:grpSpPr>
        <p:sp>
          <p:nvSpPr>
            <p:cNvPr id="28" name="object 28"/>
            <p:cNvSpPr/>
            <p:nvPr/>
          </p:nvSpPr>
          <p:spPr>
            <a:xfrm>
              <a:off x="3233166" y="5401690"/>
              <a:ext cx="8527415" cy="956944"/>
            </a:xfrm>
            <a:custGeom>
              <a:avLst/>
              <a:gdLst/>
              <a:ahLst/>
              <a:cxnLst/>
              <a:rect l="l" t="t" r="r" b="b"/>
              <a:pathLst>
                <a:path w="8527415" h="956945">
                  <a:moveTo>
                    <a:pt x="8367903" y="0"/>
                  </a:moveTo>
                  <a:lnTo>
                    <a:pt x="0" y="0"/>
                  </a:lnTo>
                  <a:lnTo>
                    <a:pt x="0" y="956818"/>
                  </a:lnTo>
                  <a:lnTo>
                    <a:pt x="8367903" y="956818"/>
                  </a:lnTo>
                  <a:lnTo>
                    <a:pt x="8418288" y="948687"/>
                  </a:lnTo>
                  <a:lnTo>
                    <a:pt x="8462071" y="926047"/>
                  </a:lnTo>
                  <a:lnTo>
                    <a:pt x="8496613" y="891524"/>
                  </a:lnTo>
                  <a:lnTo>
                    <a:pt x="8519274" y="847743"/>
                  </a:lnTo>
                  <a:lnTo>
                    <a:pt x="8527415" y="797331"/>
                  </a:lnTo>
                  <a:lnTo>
                    <a:pt x="8527415" y="159385"/>
                  </a:lnTo>
                  <a:lnTo>
                    <a:pt x="8519274" y="109012"/>
                  </a:lnTo>
                  <a:lnTo>
                    <a:pt x="8496613" y="65260"/>
                  </a:lnTo>
                  <a:lnTo>
                    <a:pt x="8462071" y="30756"/>
                  </a:lnTo>
                  <a:lnTo>
                    <a:pt x="8418288" y="8126"/>
                  </a:lnTo>
                  <a:lnTo>
                    <a:pt x="8367903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3166" y="5401690"/>
              <a:ext cx="8527415" cy="956944"/>
            </a:xfrm>
            <a:custGeom>
              <a:avLst/>
              <a:gdLst/>
              <a:ahLst/>
              <a:cxnLst/>
              <a:rect l="l" t="t" r="r" b="b"/>
              <a:pathLst>
                <a:path w="8527415" h="956945">
                  <a:moveTo>
                    <a:pt x="8527415" y="159385"/>
                  </a:moveTo>
                  <a:lnTo>
                    <a:pt x="8527415" y="797331"/>
                  </a:lnTo>
                  <a:lnTo>
                    <a:pt x="8519274" y="847743"/>
                  </a:lnTo>
                  <a:lnTo>
                    <a:pt x="8496613" y="891524"/>
                  </a:lnTo>
                  <a:lnTo>
                    <a:pt x="8462071" y="926047"/>
                  </a:lnTo>
                  <a:lnTo>
                    <a:pt x="8418288" y="948687"/>
                  </a:lnTo>
                  <a:lnTo>
                    <a:pt x="8367903" y="956818"/>
                  </a:lnTo>
                  <a:lnTo>
                    <a:pt x="0" y="956818"/>
                  </a:lnTo>
                  <a:lnTo>
                    <a:pt x="0" y="0"/>
                  </a:lnTo>
                  <a:lnTo>
                    <a:pt x="8367903" y="0"/>
                  </a:lnTo>
                  <a:lnTo>
                    <a:pt x="8418288" y="8126"/>
                  </a:lnTo>
                  <a:lnTo>
                    <a:pt x="8462071" y="30756"/>
                  </a:lnTo>
                  <a:lnTo>
                    <a:pt x="8496613" y="65260"/>
                  </a:lnTo>
                  <a:lnTo>
                    <a:pt x="8519274" y="109012"/>
                  </a:lnTo>
                  <a:lnTo>
                    <a:pt x="8527415" y="159385"/>
                  </a:lnTo>
                  <a:close/>
                </a:path>
              </a:pathLst>
            </a:custGeom>
            <a:ln w="12699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87931" y="5850446"/>
            <a:ext cx="6227444" cy="15132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5250" marR="3810" indent="-85725">
              <a:lnSpc>
                <a:spcPts val="990"/>
              </a:lnSpc>
              <a:spcBef>
                <a:spcPts val="180"/>
              </a:spcBef>
              <a:buFont typeface="Calibri"/>
              <a:buChar char="•"/>
              <a:tabLst>
                <a:tab pos="121920" algn="l"/>
              </a:tabLst>
            </a:pPr>
            <a:endParaRPr sz="9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6569" y="4966333"/>
            <a:ext cx="2241983" cy="906780"/>
            <a:chOff x="436880" y="5275707"/>
            <a:chExt cx="2802890" cy="1209040"/>
          </a:xfrm>
        </p:grpSpPr>
        <p:sp>
          <p:nvSpPr>
            <p:cNvPr id="32" name="object 32"/>
            <p:cNvSpPr/>
            <p:nvPr/>
          </p:nvSpPr>
          <p:spPr>
            <a:xfrm>
              <a:off x="443230" y="5282057"/>
              <a:ext cx="2790190" cy="1196340"/>
            </a:xfrm>
            <a:custGeom>
              <a:avLst/>
              <a:gdLst/>
              <a:ahLst/>
              <a:cxnLst/>
              <a:rect l="l" t="t" r="r" b="b"/>
              <a:pathLst>
                <a:path w="2790190" h="1196339">
                  <a:moveTo>
                    <a:pt x="2590546" y="0"/>
                  </a:moveTo>
                  <a:lnTo>
                    <a:pt x="199351" y="0"/>
                  </a:lnTo>
                  <a:lnTo>
                    <a:pt x="153643" y="5266"/>
                  </a:lnTo>
                  <a:lnTo>
                    <a:pt x="111683" y="20265"/>
                  </a:lnTo>
                  <a:lnTo>
                    <a:pt x="74668" y="43797"/>
                  </a:lnTo>
                  <a:lnTo>
                    <a:pt x="43796" y="74662"/>
                  </a:lnTo>
                  <a:lnTo>
                    <a:pt x="20262" y="111661"/>
                  </a:lnTo>
                  <a:lnTo>
                    <a:pt x="5265" y="153595"/>
                  </a:lnTo>
                  <a:lnTo>
                    <a:pt x="0" y="199263"/>
                  </a:lnTo>
                  <a:lnTo>
                    <a:pt x="0" y="996708"/>
                  </a:lnTo>
                  <a:lnTo>
                    <a:pt x="5265" y="1042417"/>
                  </a:lnTo>
                  <a:lnTo>
                    <a:pt x="20262" y="1084377"/>
                  </a:lnTo>
                  <a:lnTo>
                    <a:pt x="43796" y="1121392"/>
                  </a:lnTo>
                  <a:lnTo>
                    <a:pt x="74668" y="1152264"/>
                  </a:lnTo>
                  <a:lnTo>
                    <a:pt x="111683" y="1175797"/>
                  </a:lnTo>
                  <a:lnTo>
                    <a:pt x="153643" y="1190795"/>
                  </a:lnTo>
                  <a:lnTo>
                    <a:pt x="199351" y="1196060"/>
                  </a:lnTo>
                  <a:lnTo>
                    <a:pt x="2590546" y="1196060"/>
                  </a:lnTo>
                  <a:lnTo>
                    <a:pt x="2636260" y="1190795"/>
                  </a:lnTo>
                  <a:lnTo>
                    <a:pt x="2678227" y="1175797"/>
                  </a:lnTo>
                  <a:lnTo>
                    <a:pt x="2715249" y="1152264"/>
                  </a:lnTo>
                  <a:lnTo>
                    <a:pt x="2746128" y="1121392"/>
                  </a:lnTo>
                  <a:lnTo>
                    <a:pt x="2769667" y="1084377"/>
                  </a:lnTo>
                  <a:lnTo>
                    <a:pt x="2784669" y="1042417"/>
                  </a:lnTo>
                  <a:lnTo>
                    <a:pt x="2789936" y="996708"/>
                  </a:lnTo>
                  <a:lnTo>
                    <a:pt x="2789936" y="199263"/>
                  </a:lnTo>
                  <a:lnTo>
                    <a:pt x="2784669" y="153595"/>
                  </a:lnTo>
                  <a:lnTo>
                    <a:pt x="2769667" y="111661"/>
                  </a:lnTo>
                  <a:lnTo>
                    <a:pt x="2746128" y="74662"/>
                  </a:lnTo>
                  <a:lnTo>
                    <a:pt x="2715249" y="43797"/>
                  </a:lnTo>
                  <a:lnTo>
                    <a:pt x="2678227" y="20265"/>
                  </a:lnTo>
                  <a:lnTo>
                    <a:pt x="2636260" y="5266"/>
                  </a:lnTo>
                  <a:lnTo>
                    <a:pt x="25905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30" y="5282057"/>
              <a:ext cx="2790190" cy="1196340"/>
            </a:xfrm>
            <a:custGeom>
              <a:avLst/>
              <a:gdLst/>
              <a:ahLst/>
              <a:cxnLst/>
              <a:rect l="l" t="t" r="r" b="b"/>
              <a:pathLst>
                <a:path w="2790190" h="1196339">
                  <a:moveTo>
                    <a:pt x="0" y="199263"/>
                  </a:moveTo>
                  <a:lnTo>
                    <a:pt x="5265" y="153595"/>
                  </a:lnTo>
                  <a:lnTo>
                    <a:pt x="20262" y="111661"/>
                  </a:lnTo>
                  <a:lnTo>
                    <a:pt x="43796" y="74662"/>
                  </a:lnTo>
                  <a:lnTo>
                    <a:pt x="74668" y="43797"/>
                  </a:lnTo>
                  <a:lnTo>
                    <a:pt x="111683" y="20265"/>
                  </a:lnTo>
                  <a:lnTo>
                    <a:pt x="153643" y="5266"/>
                  </a:lnTo>
                  <a:lnTo>
                    <a:pt x="199351" y="0"/>
                  </a:lnTo>
                  <a:lnTo>
                    <a:pt x="2590546" y="0"/>
                  </a:lnTo>
                  <a:lnTo>
                    <a:pt x="2636260" y="5266"/>
                  </a:lnTo>
                  <a:lnTo>
                    <a:pt x="2678227" y="20265"/>
                  </a:lnTo>
                  <a:lnTo>
                    <a:pt x="2715249" y="43797"/>
                  </a:lnTo>
                  <a:lnTo>
                    <a:pt x="2746128" y="74662"/>
                  </a:lnTo>
                  <a:lnTo>
                    <a:pt x="2769667" y="111661"/>
                  </a:lnTo>
                  <a:lnTo>
                    <a:pt x="2784669" y="153595"/>
                  </a:lnTo>
                  <a:lnTo>
                    <a:pt x="2789936" y="199263"/>
                  </a:lnTo>
                  <a:lnTo>
                    <a:pt x="2789936" y="996708"/>
                  </a:lnTo>
                  <a:lnTo>
                    <a:pt x="2784669" y="1042417"/>
                  </a:lnTo>
                  <a:lnTo>
                    <a:pt x="2769667" y="1084377"/>
                  </a:lnTo>
                  <a:lnTo>
                    <a:pt x="2746128" y="1121392"/>
                  </a:lnTo>
                  <a:lnTo>
                    <a:pt x="2715249" y="1152264"/>
                  </a:lnTo>
                  <a:lnTo>
                    <a:pt x="2678227" y="1175797"/>
                  </a:lnTo>
                  <a:lnTo>
                    <a:pt x="2636260" y="1190795"/>
                  </a:lnTo>
                  <a:lnTo>
                    <a:pt x="2590546" y="1196060"/>
                  </a:lnTo>
                  <a:lnTo>
                    <a:pt x="199351" y="1196060"/>
                  </a:lnTo>
                  <a:lnTo>
                    <a:pt x="153643" y="1190795"/>
                  </a:lnTo>
                  <a:lnTo>
                    <a:pt x="111683" y="1175797"/>
                  </a:lnTo>
                  <a:lnTo>
                    <a:pt x="74668" y="1152264"/>
                  </a:lnTo>
                  <a:lnTo>
                    <a:pt x="43796" y="1121392"/>
                  </a:lnTo>
                  <a:lnTo>
                    <a:pt x="20262" y="1084377"/>
                  </a:lnTo>
                  <a:lnTo>
                    <a:pt x="5265" y="1042417"/>
                  </a:lnTo>
                  <a:lnTo>
                    <a:pt x="0" y="996708"/>
                  </a:lnTo>
                  <a:lnTo>
                    <a:pt x="0" y="1992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9830" y="5147522"/>
            <a:ext cx="1668304" cy="7662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" algn="ctr">
              <a:lnSpc>
                <a:spcPts val="1549"/>
              </a:lnSpc>
              <a:spcBef>
                <a:spcPts val="75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Тишинская Т.В., Ленц Т.В., Лисасина О.В., Осинцева И.А.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3" algn="ctr">
              <a:lnSpc>
                <a:spcPts val="1384"/>
              </a:lnSpc>
            </a:pPr>
            <a:r>
              <a:rPr lang="ru-RU" sz="1200" spc="-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33728" y="5151564"/>
            <a:ext cx="6398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вовлекает учащихся, состоящих на профилактическом учёте и проживающих в неблагополучных семьях, в досуговую деятельность во внеурочное и каникулярное время;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центром занятости населения по трудоустройству детей.</a:t>
            </a:r>
          </a:p>
        </p:txBody>
      </p:sp>
      <p:grpSp>
        <p:nvGrpSpPr>
          <p:cNvPr id="37" name="object 31"/>
          <p:cNvGrpSpPr/>
          <p:nvPr/>
        </p:nvGrpSpPr>
        <p:grpSpPr>
          <a:xfrm>
            <a:off x="169071" y="5918589"/>
            <a:ext cx="2259506" cy="906780"/>
            <a:chOff x="436880" y="5275707"/>
            <a:chExt cx="2802890" cy="1209040"/>
          </a:xfrm>
        </p:grpSpPr>
        <p:sp>
          <p:nvSpPr>
            <p:cNvPr id="38" name="object 32"/>
            <p:cNvSpPr/>
            <p:nvPr/>
          </p:nvSpPr>
          <p:spPr>
            <a:xfrm>
              <a:off x="443230" y="5282057"/>
              <a:ext cx="2790190" cy="1196340"/>
            </a:xfrm>
            <a:custGeom>
              <a:avLst/>
              <a:gdLst/>
              <a:ahLst/>
              <a:cxnLst/>
              <a:rect l="l" t="t" r="r" b="b"/>
              <a:pathLst>
                <a:path w="2790190" h="1196339">
                  <a:moveTo>
                    <a:pt x="2590546" y="0"/>
                  </a:moveTo>
                  <a:lnTo>
                    <a:pt x="199351" y="0"/>
                  </a:lnTo>
                  <a:lnTo>
                    <a:pt x="153643" y="5266"/>
                  </a:lnTo>
                  <a:lnTo>
                    <a:pt x="111683" y="20265"/>
                  </a:lnTo>
                  <a:lnTo>
                    <a:pt x="74668" y="43797"/>
                  </a:lnTo>
                  <a:lnTo>
                    <a:pt x="43796" y="74662"/>
                  </a:lnTo>
                  <a:lnTo>
                    <a:pt x="20262" y="111661"/>
                  </a:lnTo>
                  <a:lnTo>
                    <a:pt x="5265" y="153595"/>
                  </a:lnTo>
                  <a:lnTo>
                    <a:pt x="0" y="199263"/>
                  </a:lnTo>
                  <a:lnTo>
                    <a:pt x="0" y="996708"/>
                  </a:lnTo>
                  <a:lnTo>
                    <a:pt x="5265" y="1042417"/>
                  </a:lnTo>
                  <a:lnTo>
                    <a:pt x="20262" y="1084377"/>
                  </a:lnTo>
                  <a:lnTo>
                    <a:pt x="43796" y="1121392"/>
                  </a:lnTo>
                  <a:lnTo>
                    <a:pt x="74668" y="1152264"/>
                  </a:lnTo>
                  <a:lnTo>
                    <a:pt x="111683" y="1175797"/>
                  </a:lnTo>
                  <a:lnTo>
                    <a:pt x="153643" y="1190795"/>
                  </a:lnTo>
                  <a:lnTo>
                    <a:pt x="199351" y="1196060"/>
                  </a:lnTo>
                  <a:lnTo>
                    <a:pt x="2590546" y="1196060"/>
                  </a:lnTo>
                  <a:lnTo>
                    <a:pt x="2636260" y="1190795"/>
                  </a:lnTo>
                  <a:lnTo>
                    <a:pt x="2678227" y="1175797"/>
                  </a:lnTo>
                  <a:lnTo>
                    <a:pt x="2715249" y="1152264"/>
                  </a:lnTo>
                  <a:lnTo>
                    <a:pt x="2746128" y="1121392"/>
                  </a:lnTo>
                  <a:lnTo>
                    <a:pt x="2769667" y="1084377"/>
                  </a:lnTo>
                  <a:lnTo>
                    <a:pt x="2784669" y="1042417"/>
                  </a:lnTo>
                  <a:lnTo>
                    <a:pt x="2789936" y="996708"/>
                  </a:lnTo>
                  <a:lnTo>
                    <a:pt x="2789936" y="199263"/>
                  </a:lnTo>
                  <a:lnTo>
                    <a:pt x="2784669" y="153595"/>
                  </a:lnTo>
                  <a:lnTo>
                    <a:pt x="2769667" y="111661"/>
                  </a:lnTo>
                  <a:lnTo>
                    <a:pt x="2746128" y="74662"/>
                  </a:lnTo>
                  <a:lnTo>
                    <a:pt x="2715249" y="43797"/>
                  </a:lnTo>
                  <a:lnTo>
                    <a:pt x="2678227" y="20265"/>
                  </a:lnTo>
                  <a:lnTo>
                    <a:pt x="2636260" y="5266"/>
                  </a:lnTo>
                  <a:lnTo>
                    <a:pt x="25905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3"/>
            <p:cNvSpPr/>
            <p:nvPr/>
          </p:nvSpPr>
          <p:spPr>
            <a:xfrm>
              <a:off x="443230" y="5282057"/>
              <a:ext cx="2790190" cy="1196340"/>
            </a:xfrm>
            <a:custGeom>
              <a:avLst/>
              <a:gdLst/>
              <a:ahLst/>
              <a:cxnLst/>
              <a:rect l="l" t="t" r="r" b="b"/>
              <a:pathLst>
                <a:path w="2790190" h="1196339">
                  <a:moveTo>
                    <a:pt x="0" y="199263"/>
                  </a:moveTo>
                  <a:lnTo>
                    <a:pt x="5265" y="153595"/>
                  </a:lnTo>
                  <a:lnTo>
                    <a:pt x="20262" y="111661"/>
                  </a:lnTo>
                  <a:lnTo>
                    <a:pt x="43796" y="74662"/>
                  </a:lnTo>
                  <a:lnTo>
                    <a:pt x="74668" y="43797"/>
                  </a:lnTo>
                  <a:lnTo>
                    <a:pt x="111683" y="20265"/>
                  </a:lnTo>
                  <a:lnTo>
                    <a:pt x="153643" y="5266"/>
                  </a:lnTo>
                  <a:lnTo>
                    <a:pt x="199351" y="0"/>
                  </a:lnTo>
                  <a:lnTo>
                    <a:pt x="2590546" y="0"/>
                  </a:lnTo>
                  <a:lnTo>
                    <a:pt x="2636260" y="5266"/>
                  </a:lnTo>
                  <a:lnTo>
                    <a:pt x="2678227" y="20265"/>
                  </a:lnTo>
                  <a:lnTo>
                    <a:pt x="2715249" y="43797"/>
                  </a:lnTo>
                  <a:lnTo>
                    <a:pt x="2746128" y="74662"/>
                  </a:lnTo>
                  <a:lnTo>
                    <a:pt x="2769667" y="111661"/>
                  </a:lnTo>
                  <a:lnTo>
                    <a:pt x="2784669" y="153595"/>
                  </a:lnTo>
                  <a:lnTo>
                    <a:pt x="2789936" y="199263"/>
                  </a:lnTo>
                  <a:lnTo>
                    <a:pt x="2789936" y="996708"/>
                  </a:lnTo>
                  <a:lnTo>
                    <a:pt x="2784669" y="1042417"/>
                  </a:lnTo>
                  <a:lnTo>
                    <a:pt x="2769667" y="1084377"/>
                  </a:lnTo>
                  <a:lnTo>
                    <a:pt x="2746128" y="1121392"/>
                  </a:lnTo>
                  <a:lnTo>
                    <a:pt x="2715249" y="1152264"/>
                  </a:lnTo>
                  <a:lnTo>
                    <a:pt x="2678227" y="1175797"/>
                  </a:lnTo>
                  <a:lnTo>
                    <a:pt x="2636260" y="1190795"/>
                  </a:lnTo>
                  <a:lnTo>
                    <a:pt x="2590546" y="1196060"/>
                  </a:lnTo>
                  <a:lnTo>
                    <a:pt x="199351" y="1196060"/>
                  </a:lnTo>
                  <a:lnTo>
                    <a:pt x="153643" y="1190795"/>
                  </a:lnTo>
                  <a:lnTo>
                    <a:pt x="111683" y="1175797"/>
                  </a:lnTo>
                  <a:lnTo>
                    <a:pt x="74668" y="1152264"/>
                  </a:lnTo>
                  <a:lnTo>
                    <a:pt x="43796" y="1121392"/>
                  </a:lnTo>
                  <a:lnTo>
                    <a:pt x="20262" y="1084377"/>
                  </a:lnTo>
                  <a:lnTo>
                    <a:pt x="5265" y="1042417"/>
                  </a:lnTo>
                  <a:lnTo>
                    <a:pt x="0" y="996708"/>
                  </a:lnTo>
                  <a:lnTo>
                    <a:pt x="0" y="1992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0" name="object 34"/>
          <p:cNvSpPr txBox="1"/>
          <p:nvPr/>
        </p:nvSpPr>
        <p:spPr>
          <a:xfrm>
            <a:off x="495462" y="6001769"/>
            <a:ext cx="1668304" cy="7534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" algn="ctr">
              <a:lnSpc>
                <a:spcPts val="1549"/>
              </a:lnSpc>
              <a:spcBef>
                <a:spcPts val="75"/>
              </a:spcBef>
            </a:pPr>
            <a:r>
              <a:rPr lang="ru-RU" sz="1200" b="1" spc="-1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Левковская Г.А., Корниенко О.Н..,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3" algn="ctr">
              <a:lnSpc>
                <a:spcPts val="1384"/>
              </a:lnSpc>
            </a:pPr>
            <a:r>
              <a:rPr lang="ru-RU" sz="1200" spc="-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МО классных </a:t>
            </a:r>
            <a:r>
              <a:rPr lang="ru-RU" sz="1200" spc="-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руковоителей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object 27"/>
          <p:cNvGrpSpPr/>
          <p:nvPr/>
        </p:nvGrpSpPr>
        <p:grpSpPr>
          <a:xfrm>
            <a:off x="2489805" y="6038699"/>
            <a:ext cx="6405086" cy="727233"/>
            <a:chOff x="3226816" y="5395340"/>
            <a:chExt cx="8540115" cy="969644"/>
          </a:xfrm>
        </p:grpSpPr>
        <p:sp>
          <p:nvSpPr>
            <p:cNvPr id="42" name="object 28"/>
            <p:cNvSpPr/>
            <p:nvPr/>
          </p:nvSpPr>
          <p:spPr>
            <a:xfrm>
              <a:off x="3233166" y="5401690"/>
              <a:ext cx="8527415" cy="956944"/>
            </a:xfrm>
            <a:custGeom>
              <a:avLst/>
              <a:gdLst/>
              <a:ahLst/>
              <a:cxnLst/>
              <a:rect l="l" t="t" r="r" b="b"/>
              <a:pathLst>
                <a:path w="8527415" h="956945">
                  <a:moveTo>
                    <a:pt x="8367903" y="0"/>
                  </a:moveTo>
                  <a:lnTo>
                    <a:pt x="0" y="0"/>
                  </a:lnTo>
                  <a:lnTo>
                    <a:pt x="0" y="956818"/>
                  </a:lnTo>
                  <a:lnTo>
                    <a:pt x="8367903" y="956818"/>
                  </a:lnTo>
                  <a:lnTo>
                    <a:pt x="8418288" y="948687"/>
                  </a:lnTo>
                  <a:lnTo>
                    <a:pt x="8462071" y="926047"/>
                  </a:lnTo>
                  <a:lnTo>
                    <a:pt x="8496613" y="891524"/>
                  </a:lnTo>
                  <a:lnTo>
                    <a:pt x="8519274" y="847743"/>
                  </a:lnTo>
                  <a:lnTo>
                    <a:pt x="8527415" y="797331"/>
                  </a:lnTo>
                  <a:lnTo>
                    <a:pt x="8527415" y="159385"/>
                  </a:lnTo>
                  <a:lnTo>
                    <a:pt x="8519274" y="109012"/>
                  </a:lnTo>
                  <a:lnTo>
                    <a:pt x="8496613" y="65260"/>
                  </a:lnTo>
                  <a:lnTo>
                    <a:pt x="8462071" y="30756"/>
                  </a:lnTo>
                  <a:lnTo>
                    <a:pt x="8418288" y="8126"/>
                  </a:lnTo>
                  <a:lnTo>
                    <a:pt x="8367903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29"/>
            <p:cNvSpPr/>
            <p:nvPr/>
          </p:nvSpPr>
          <p:spPr>
            <a:xfrm>
              <a:off x="3233166" y="5401690"/>
              <a:ext cx="8527415" cy="956944"/>
            </a:xfrm>
            <a:custGeom>
              <a:avLst/>
              <a:gdLst/>
              <a:ahLst/>
              <a:cxnLst/>
              <a:rect l="l" t="t" r="r" b="b"/>
              <a:pathLst>
                <a:path w="8527415" h="956945">
                  <a:moveTo>
                    <a:pt x="8527415" y="159385"/>
                  </a:moveTo>
                  <a:lnTo>
                    <a:pt x="8527415" y="797331"/>
                  </a:lnTo>
                  <a:lnTo>
                    <a:pt x="8519274" y="847743"/>
                  </a:lnTo>
                  <a:lnTo>
                    <a:pt x="8496613" y="891524"/>
                  </a:lnTo>
                  <a:lnTo>
                    <a:pt x="8462071" y="926047"/>
                  </a:lnTo>
                  <a:lnTo>
                    <a:pt x="8418288" y="948687"/>
                  </a:lnTo>
                  <a:lnTo>
                    <a:pt x="8367903" y="956818"/>
                  </a:lnTo>
                  <a:lnTo>
                    <a:pt x="0" y="956818"/>
                  </a:lnTo>
                  <a:lnTo>
                    <a:pt x="0" y="0"/>
                  </a:lnTo>
                  <a:lnTo>
                    <a:pt x="8367903" y="0"/>
                  </a:lnTo>
                  <a:lnTo>
                    <a:pt x="8418288" y="8126"/>
                  </a:lnTo>
                  <a:lnTo>
                    <a:pt x="8462071" y="30756"/>
                  </a:lnTo>
                  <a:lnTo>
                    <a:pt x="8496613" y="65260"/>
                  </a:lnTo>
                  <a:lnTo>
                    <a:pt x="8519274" y="109012"/>
                  </a:lnTo>
                  <a:lnTo>
                    <a:pt x="8527415" y="159385"/>
                  </a:lnTo>
                  <a:close/>
                </a:path>
              </a:pathLst>
            </a:custGeom>
            <a:ln w="12699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493753" y="6082504"/>
            <a:ext cx="6398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Оповещает классных руководителей о возможностях разнообразного досуга, занятости детей в каникулярное и внеурочное время;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предложения по оптимизации плана воспитательных мероприятий..</a:t>
            </a:r>
          </a:p>
        </p:txBody>
      </p:sp>
    </p:spTree>
    <p:extLst>
      <p:ext uri="{BB962C8B-B14F-4D97-AF65-F5344CB8AC3E}">
        <p14:creationId xmlns:p14="http://schemas.microsoft.com/office/powerpoint/2010/main" val="1433760134"/>
      </p:ext>
    </p:extLst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6951"/>
          <a:stretch/>
        </p:blipFill>
        <p:spPr>
          <a:xfrm>
            <a:off x="31297" y="5261"/>
            <a:ext cx="9144000" cy="58326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602128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22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Общешкольные мероприятия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0612"/>
      </p:ext>
    </p:extLst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427" y="972919"/>
            <a:ext cx="3487579" cy="33964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0059">
              <a:spcBef>
                <a:spcPts val="75"/>
              </a:spcBef>
            </a:pP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удалось?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41"/>
              </a:spcBef>
            </a:pPr>
            <a:endParaRPr sz="2025" dirty="0">
              <a:latin typeface="Calibri"/>
              <a:cs typeface="Calibri"/>
            </a:endParaRPr>
          </a:p>
          <a:p>
            <a:pPr marL="9525" marR="3810">
              <a:buChar char="-"/>
              <a:tabLst>
                <a:tab pos="100965" algn="l"/>
              </a:tabLst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активное включение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5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систему </a:t>
            </a:r>
            <a:r>
              <a:rPr sz="1350" b="1" spc="-2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 самоуправления;</a:t>
            </a:r>
            <a:endParaRPr sz="1350" dirty="0">
              <a:latin typeface="Calibri"/>
              <a:cs typeface="Calibri"/>
            </a:endParaRPr>
          </a:p>
          <a:p>
            <a:pPr marL="9525" marR="156209" lvl="1" indent="38576">
              <a:spcBef>
                <a:spcPts val="990"/>
              </a:spcBef>
              <a:buChar char="-"/>
              <a:tabLst>
                <a:tab pos="140970" algn="l"/>
              </a:tabLst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внедрение 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благодаря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сетевому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центру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 профориентации новой 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модели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профориентации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обучающихся,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реализация </a:t>
            </a:r>
            <a:r>
              <a:rPr sz="1350" b="1" spc="-2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135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FFFFFF"/>
                </a:solidFill>
                <a:latin typeface="Calibri"/>
                <a:cs typeface="Calibri"/>
              </a:rPr>
              <a:t>«Будущий</a:t>
            </a:r>
            <a:r>
              <a:rPr sz="1350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профессионал»;</a:t>
            </a:r>
            <a:endParaRPr sz="1350" dirty="0">
              <a:latin typeface="Calibri"/>
              <a:cs typeface="Calibri"/>
            </a:endParaRPr>
          </a:p>
          <a:p>
            <a:pPr marL="100965" indent="-91440">
              <a:spcBef>
                <a:spcPts val="994"/>
              </a:spcBef>
              <a:buChar char="-"/>
              <a:tabLst>
                <a:tab pos="100965" algn="l"/>
              </a:tabLst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расширение</a:t>
            </a:r>
            <a:r>
              <a:rPr sz="13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списка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организаций-партнёров;</a:t>
            </a:r>
            <a:endParaRPr sz="1350" dirty="0">
              <a:latin typeface="Calibri"/>
              <a:cs typeface="Calibri"/>
            </a:endParaRPr>
          </a:p>
          <a:p>
            <a:pPr marL="140970" lvl="1" indent="-92869">
              <a:spcBef>
                <a:spcPts val="990"/>
              </a:spcBef>
              <a:buChar char="-"/>
              <a:tabLst>
                <a:tab pos="140970" algn="l"/>
              </a:tabLst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активное</a:t>
            </a:r>
            <a:r>
              <a:rPr sz="1350" b="1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включение</a:t>
            </a:r>
            <a:r>
              <a:rPr sz="1350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школьников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350" dirty="0">
              <a:latin typeface="Calibri"/>
              <a:cs typeface="Calibri"/>
            </a:endParaRPr>
          </a:p>
          <a:p>
            <a:pPr marL="9525"/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движение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1" dirty="0">
                <a:solidFill>
                  <a:srgbClr val="FFFFFF"/>
                </a:solidFill>
                <a:latin typeface="Calibri"/>
                <a:cs typeface="Calibri"/>
              </a:rPr>
              <a:t>ГТО;</a:t>
            </a:r>
            <a:endParaRPr sz="1350" dirty="0">
              <a:latin typeface="Calibri"/>
              <a:cs typeface="Calibri"/>
            </a:endParaRPr>
          </a:p>
          <a:p>
            <a:pPr marL="9525" marR="420053" lvl="1" indent="38576">
              <a:spcBef>
                <a:spcPts val="990"/>
              </a:spcBef>
              <a:buChar char="-"/>
              <a:tabLst>
                <a:tab pos="140970" algn="l"/>
              </a:tabLst>
            </a:pP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3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Calibri"/>
                <a:cs typeface="Calibri"/>
              </a:rPr>
              <a:t>единого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календарного</a:t>
            </a:r>
            <a:r>
              <a:rPr sz="135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плана </a:t>
            </a:r>
            <a:r>
              <a:rPr sz="1350" b="1" spc="-2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воспитательной</a:t>
            </a:r>
            <a:r>
              <a:rPr sz="135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FFFFFF"/>
                </a:solidFill>
                <a:latin typeface="Calibri"/>
                <a:cs typeface="Calibri"/>
              </a:rPr>
              <a:t>работы.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1263" y="1659691"/>
            <a:ext cx="4092038" cy="3896510"/>
          </a:xfrm>
          <a:custGeom>
            <a:avLst/>
            <a:gdLst/>
            <a:ahLst/>
            <a:cxnLst/>
            <a:rect l="l" t="t" r="r" b="b"/>
            <a:pathLst>
              <a:path w="5631180" h="3813810">
                <a:moveTo>
                  <a:pt x="0" y="635635"/>
                </a:moveTo>
                <a:lnTo>
                  <a:pt x="1742" y="588199"/>
                </a:lnTo>
                <a:lnTo>
                  <a:pt x="6889" y="541710"/>
                </a:lnTo>
                <a:lnTo>
                  <a:pt x="15317" y="496291"/>
                </a:lnTo>
                <a:lnTo>
                  <a:pt x="26903" y="452063"/>
                </a:lnTo>
                <a:lnTo>
                  <a:pt x="41525" y="409151"/>
                </a:lnTo>
                <a:lnTo>
                  <a:pt x="59060" y="367677"/>
                </a:lnTo>
                <a:lnTo>
                  <a:pt x="79385" y="327764"/>
                </a:lnTo>
                <a:lnTo>
                  <a:pt x="102378" y="289535"/>
                </a:lnTo>
                <a:lnTo>
                  <a:pt x="127916" y="253113"/>
                </a:lnTo>
                <a:lnTo>
                  <a:pt x="155875" y="218621"/>
                </a:lnTo>
                <a:lnTo>
                  <a:pt x="186134" y="186181"/>
                </a:lnTo>
                <a:lnTo>
                  <a:pt x="218569" y="155918"/>
                </a:lnTo>
                <a:lnTo>
                  <a:pt x="253059" y="127953"/>
                </a:lnTo>
                <a:lnTo>
                  <a:pt x="289479" y="102410"/>
                </a:lnTo>
                <a:lnTo>
                  <a:pt x="327708" y="79412"/>
                </a:lnTo>
                <a:lnTo>
                  <a:pt x="367622" y="59081"/>
                </a:lnTo>
                <a:lnTo>
                  <a:pt x="409099" y="41540"/>
                </a:lnTo>
                <a:lnTo>
                  <a:pt x="452017" y="26914"/>
                </a:lnTo>
                <a:lnTo>
                  <a:pt x="496252" y="15323"/>
                </a:lnTo>
                <a:lnTo>
                  <a:pt x="541682" y="6892"/>
                </a:lnTo>
                <a:lnTo>
                  <a:pt x="588183" y="1743"/>
                </a:lnTo>
                <a:lnTo>
                  <a:pt x="635634" y="0"/>
                </a:lnTo>
                <a:lnTo>
                  <a:pt x="4995418" y="0"/>
                </a:lnTo>
                <a:lnTo>
                  <a:pt x="5042869" y="1743"/>
                </a:lnTo>
                <a:lnTo>
                  <a:pt x="5089373" y="6892"/>
                </a:lnTo>
                <a:lnTo>
                  <a:pt x="5134807" y="15323"/>
                </a:lnTo>
                <a:lnTo>
                  <a:pt x="5179046" y="26914"/>
                </a:lnTo>
                <a:lnTo>
                  <a:pt x="5221969" y="41540"/>
                </a:lnTo>
                <a:lnTo>
                  <a:pt x="5263453" y="59081"/>
                </a:lnTo>
                <a:lnTo>
                  <a:pt x="5303375" y="79412"/>
                </a:lnTo>
                <a:lnTo>
                  <a:pt x="5341611" y="102410"/>
                </a:lnTo>
                <a:lnTo>
                  <a:pt x="5378040" y="127953"/>
                </a:lnTo>
                <a:lnTo>
                  <a:pt x="5412538" y="155918"/>
                </a:lnTo>
                <a:lnTo>
                  <a:pt x="5444982" y="186181"/>
                </a:lnTo>
                <a:lnTo>
                  <a:pt x="5475249" y="218621"/>
                </a:lnTo>
                <a:lnTo>
                  <a:pt x="5503217" y="253113"/>
                </a:lnTo>
                <a:lnTo>
                  <a:pt x="5528763" y="289535"/>
                </a:lnTo>
                <a:lnTo>
                  <a:pt x="5551763" y="327764"/>
                </a:lnTo>
                <a:lnTo>
                  <a:pt x="5572096" y="367677"/>
                </a:lnTo>
                <a:lnTo>
                  <a:pt x="5589637" y="409151"/>
                </a:lnTo>
                <a:lnTo>
                  <a:pt x="5604265" y="452063"/>
                </a:lnTo>
                <a:lnTo>
                  <a:pt x="5615856" y="496291"/>
                </a:lnTo>
                <a:lnTo>
                  <a:pt x="5624287" y="541710"/>
                </a:lnTo>
                <a:lnTo>
                  <a:pt x="5629436" y="588199"/>
                </a:lnTo>
                <a:lnTo>
                  <a:pt x="5631180" y="635635"/>
                </a:lnTo>
                <a:lnTo>
                  <a:pt x="5631180" y="3178175"/>
                </a:lnTo>
                <a:lnTo>
                  <a:pt x="5629436" y="3225610"/>
                </a:lnTo>
                <a:lnTo>
                  <a:pt x="5624287" y="3272099"/>
                </a:lnTo>
                <a:lnTo>
                  <a:pt x="5615856" y="3317518"/>
                </a:lnTo>
                <a:lnTo>
                  <a:pt x="5604265" y="3361746"/>
                </a:lnTo>
                <a:lnTo>
                  <a:pt x="5589637" y="3404658"/>
                </a:lnTo>
                <a:lnTo>
                  <a:pt x="5572096" y="3446132"/>
                </a:lnTo>
                <a:lnTo>
                  <a:pt x="5551763" y="3486045"/>
                </a:lnTo>
                <a:lnTo>
                  <a:pt x="5528763" y="3524274"/>
                </a:lnTo>
                <a:lnTo>
                  <a:pt x="5503217" y="3560696"/>
                </a:lnTo>
                <a:lnTo>
                  <a:pt x="5475249" y="3595188"/>
                </a:lnTo>
                <a:lnTo>
                  <a:pt x="5444982" y="3627628"/>
                </a:lnTo>
                <a:lnTo>
                  <a:pt x="5412538" y="3657891"/>
                </a:lnTo>
                <a:lnTo>
                  <a:pt x="5378040" y="3685856"/>
                </a:lnTo>
                <a:lnTo>
                  <a:pt x="5341611" y="3711399"/>
                </a:lnTo>
                <a:lnTo>
                  <a:pt x="5303375" y="3734397"/>
                </a:lnTo>
                <a:lnTo>
                  <a:pt x="5263453" y="3754728"/>
                </a:lnTo>
                <a:lnTo>
                  <a:pt x="5221969" y="3772269"/>
                </a:lnTo>
                <a:lnTo>
                  <a:pt x="5179046" y="3786895"/>
                </a:lnTo>
                <a:lnTo>
                  <a:pt x="5134807" y="3798486"/>
                </a:lnTo>
                <a:lnTo>
                  <a:pt x="5089373" y="3806917"/>
                </a:lnTo>
                <a:lnTo>
                  <a:pt x="5042869" y="3812066"/>
                </a:lnTo>
                <a:lnTo>
                  <a:pt x="4995418" y="3813809"/>
                </a:lnTo>
                <a:lnTo>
                  <a:pt x="635634" y="3813809"/>
                </a:lnTo>
                <a:lnTo>
                  <a:pt x="588183" y="3812066"/>
                </a:lnTo>
                <a:lnTo>
                  <a:pt x="541682" y="3806917"/>
                </a:lnTo>
                <a:lnTo>
                  <a:pt x="496252" y="3798486"/>
                </a:lnTo>
                <a:lnTo>
                  <a:pt x="452017" y="3786895"/>
                </a:lnTo>
                <a:lnTo>
                  <a:pt x="409099" y="3772269"/>
                </a:lnTo>
                <a:lnTo>
                  <a:pt x="367622" y="3754728"/>
                </a:lnTo>
                <a:lnTo>
                  <a:pt x="327708" y="3734397"/>
                </a:lnTo>
                <a:lnTo>
                  <a:pt x="289479" y="3711399"/>
                </a:lnTo>
                <a:lnTo>
                  <a:pt x="253059" y="3685856"/>
                </a:lnTo>
                <a:lnTo>
                  <a:pt x="218569" y="3657891"/>
                </a:lnTo>
                <a:lnTo>
                  <a:pt x="186134" y="3627628"/>
                </a:lnTo>
                <a:lnTo>
                  <a:pt x="155875" y="3595188"/>
                </a:lnTo>
                <a:lnTo>
                  <a:pt x="127916" y="3560696"/>
                </a:lnTo>
                <a:lnTo>
                  <a:pt x="102378" y="3524274"/>
                </a:lnTo>
                <a:lnTo>
                  <a:pt x="79385" y="3486045"/>
                </a:lnTo>
                <a:lnTo>
                  <a:pt x="59060" y="3446132"/>
                </a:lnTo>
                <a:lnTo>
                  <a:pt x="41525" y="3404658"/>
                </a:lnTo>
                <a:lnTo>
                  <a:pt x="26903" y="3361746"/>
                </a:lnTo>
                <a:lnTo>
                  <a:pt x="15317" y="3317518"/>
                </a:lnTo>
                <a:lnTo>
                  <a:pt x="6889" y="3272099"/>
                </a:lnTo>
                <a:lnTo>
                  <a:pt x="1742" y="3225610"/>
                </a:lnTo>
                <a:lnTo>
                  <a:pt x="0" y="3178175"/>
                </a:lnTo>
                <a:lnTo>
                  <a:pt x="0" y="635635"/>
                </a:lnTo>
                <a:close/>
              </a:path>
            </a:pathLst>
          </a:custGeom>
          <a:ln w="9525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4833840" y="967545"/>
            <a:ext cx="3667125" cy="42274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686" algn="ctr">
              <a:spcBef>
                <a:spcPts val="75"/>
              </a:spcBef>
            </a:pPr>
            <a:r>
              <a:rPr b="1" dirty="0">
                <a:solidFill>
                  <a:srgbClr val="9933FF"/>
                </a:solidFill>
                <a:latin typeface="Calibri"/>
                <a:cs typeface="Calibri"/>
              </a:rPr>
              <a:t>Над</a:t>
            </a:r>
            <a:r>
              <a:rPr b="1" spc="-23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b="1" spc="-4" dirty="0">
                <a:solidFill>
                  <a:srgbClr val="9933FF"/>
                </a:solidFill>
                <a:latin typeface="Calibri"/>
                <a:cs typeface="Calibri"/>
              </a:rPr>
              <a:t>чем</a:t>
            </a:r>
            <a:r>
              <a:rPr b="1" spc="-26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b="1" spc="-4" dirty="0" err="1">
                <a:solidFill>
                  <a:srgbClr val="9933FF"/>
                </a:solidFill>
                <a:latin typeface="Calibri"/>
                <a:cs typeface="Calibri"/>
              </a:rPr>
              <a:t>работаем</a:t>
            </a:r>
            <a:r>
              <a:rPr b="1" spc="-4" dirty="0">
                <a:solidFill>
                  <a:srgbClr val="9933FF"/>
                </a:solidFill>
                <a:latin typeface="Calibri"/>
                <a:cs typeface="Calibri"/>
              </a:rPr>
              <a:t>?</a:t>
            </a:r>
            <a:endParaRPr lang="ru-RU" b="1" spc="-4" dirty="0">
              <a:solidFill>
                <a:srgbClr val="9933FF"/>
              </a:solidFill>
              <a:latin typeface="Calibri"/>
              <a:cs typeface="Calibri"/>
            </a:endParaRPr>
          </a:p>
          <a:p>
            <a:pPr marL="156686" algn="ctr">
              <a:spcBef>
                <a:spcPts val="75"/>
              </a:spcBef>
            </a:pPr>
            <a:endParaRPr lang="ru-RU" b="1" spc="-4" dirty="0">
              <a:solidFill>
                <a:srgbClr val="9933FF"/>
              </a:solidFill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2025" dirty="0">
              <a:latin typeface="Calibri"/>
              <a:cs typeface="Calibri"/>
            </a:endParaRPr>
          </a:p>
          <a:p>
            <a:pPr marL="110966" indent="-101918">
              <a:buChar char="-"/>
              <a:tabLst>
                <a:tab pos="111443" algn="l"/>
              </a:tabLst>
            </a:pP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600" b="1" spc="-45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активистов</a:t>
            </a:r>
            <a:r>
              <a:rPr sz="1600" b="1" spc="-4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4"/>
              </a:spcBef>
            </a:pPr>
            <a:r>
              <a:rPr sz="1600" b="1" spc="-4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15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sz="1600" b="1" spc="-1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68580">
              <a:spcBef>
                <a:spcPts val="990"/>
              </a:spcBef>
              <a:buChar char="-"/>
              <a:tabLst>
                <a:tab pos="111443" algn="l"/>
              </a:tabLst>
            </a:pP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600" b="1" spc="-3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1600" b="1" spc="-19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sz="1600" b="1" spc="-15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</a:t>
            </a:r>
            <a:r>
              <a:rPr sz="1600" b="1" spc="-19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b="1" spc="-3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</a:t>
            </a:r>
            <a:r>
              <a:rPr sz="1600" b="1" spc="-23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/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sz="1600" b="1" spc="-5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>
              <a:spcBef>
                <a:spcPts val="990"/>
              </a:spcBef>
              <a:buFont typeface="Calibri"/>
              <a:buChar char="-"/>
              <a:tabLst>
                <a:tab pos="110490" algn="l"/>
              </a:tabLst>
            </a:pP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600" b="1" spc="-34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600" b="1" spc="-8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</a:t>
            </a:r>
            <a:r>
              <a:rPr sz="1600" b="1" spc="-8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</a:t>
            </a:r>
            <a:r>
              <a:rPr sz="1600" b="1" spc="-3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Штаба</a:t>
            </a:r>
            <a:r>
              <a:rPr sz="16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0014" indent="-100965">
              <a:spcBef>
                <a:spcPts val="990"/>
              </a:spcBef>
              <a:buFont typeface="Calibri"/>
              <a:buChar char="-"/>
              <a:tabLst>
                <a:tab pos="110490" algn="l"/>
              </a:tabLst>
            </a:pPr>
            <a:r>
              <a:rPr sz="16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1600" b="1" spc="-19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</a:t>
            </a:r>
            <a:r>
              <a:rPr sz="1600" b="1" spc="-26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4"/>
              </a:spcBef>
            </a:pPr>
            <a:r>
              <a:rPr sz="1600" b="1" spc="-8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sz="1600" b="1" spc="-8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65307" y="168560"/>
            <a:ext cx="4371975" cy="4255294"/>
            <a:chOff x="2946273" y="93738"/>
            <a:chExt cx="5829300" cy="5673725"/>
          </a:xfrm>
        </p:grpSpPr>
        <p:sp>
          <p:nvSpPr>
            <p:cNvPr id="6" name="object 6"/>
            <p:cNvSpPr/>
            <p:nvPr/>
          </p:nvSpPr>
          <p:spPr>
            <a:xfrm>
              <a:off x="5866257" y="1139443"/>
              <a:ext cx="0" cy="4627880"/>
            </a:xfrm>
            <a:custGeom>
              <a:avLst/>
              <a:gdLst/>
              <a:ahLst/>
              <a:cxnLst/>
              <a:rect l="l" t="t" r="r" b="b"/>
              <a:pathLst>
                <a:path h="4627880">
                  <a:moveTo>
                    <a:pt x="0" y="0"/>
                  </a:moveTo>
                  <a:lnTo>
                    <a:pt x="0" y="4627511"/>
                  </a:lnTo>
                </a:path>
              </a:pathLst>
            </a:custGeom>
            <a:ln w="28575">
              <a:solidFill>
                <a:srgbClr val="9933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6273" y="93738"/>
              <a:ext cx="5829300" cy="77189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2786" y="-51505"/>
            <a:ext cx="8229600" cy="114300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Р</a:t>
            </a:r>
            <a:r>
              <a:rPr spc="-8" dirty="0"/>
              <a:t>Е</a:t>
            </a:r>
            <a:r>
              <a:rPr spc="-75" dirty="0"/>
              <a:t>З</a:t>
            </a:r>
            <a:r>
              <a:rPr spc="-79" dirty="0"/>
              <a:t>У</a:t>
            </a:r>
            <a:r>
              <a:rPr dirty="0"/>
              <a:t>Л</a:t>
            </a:r>
            <a:r>
              <a:rPr spc="-184" dirty="0"/>
              <a:t>Ь</a:t>
            </a:r>
            <a:r>
              <a:rPr spc="-120" dirty="0"/>
              <a:t>Т</a:t>
            </a:r>
            <a:r>
              <a:rPr spc="-98" dirty="0"/>
              <a:t>А</a:t>
            </a:r>
            <a:r>
              <a:rPr dirty="0"/>
              <a:t>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048" y="1671732"/>
            <a:ext cx="4207403" cy="4725602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2"/>
          <p:cNvSpPr txBox="1"/>
          <p:nvPr/>
        </p:nvSpPr>
        <p:spPr>
          <a:xfrm>
            <a:off x="506234" y="1790308"/>
            <a:ext cx="4093845" cy="4126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включение</a:t>
            </a:r>
            <a:r>
              <a:rPr sz="16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sz="1600" b="1" spc="-3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самоуправления;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8279" lvl="1" indent="51435">
              <a:lnSpc>
                <a:spcPct val="100000"/>
              </a:lnSpc>
              <a:spcBef>
                <a:spcPts val="1320"/>
              </a:spcBef>
              <a:buChar char="-"/>
              <a:tabLst>
                <a:tab pos="18796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сетевому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центру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профориентации новой 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sz="1600" b="1" spc="-3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sz="16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«Будущий</a:t>
            </a:r>
            <a:r>
              <a:rPr sz="16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профессионал»;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620" indent="-121920">
              <a:lnSpc>
                <a:spcPct val="100000"/>
              </a:lnSpc>
              <a:spcBef>
                <a:spcPts val="1325"/>
              </a:spcBef>
              <a:buChar char="-"/>
              <a:tabLst>
                <a:tab pos="134620" algn="l"/>
              </a:tabLst>
            </a:pP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</a:t>
            </a:r>
            <a:r>
              <a:rPr sz="16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организаций-партнёров;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lvl="1" indent="-123825">
              <a:lnSpc>
                <a:spcPct val="100000"/>
              </a:lnSpc>
              <a:spcBef>
                <a:spcPts val="1320"/>
              </a:spcBef>
              <a:buChar char="-"/>
              <a:tabLst>
                <a:tab pos="18796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</a:t>
            </a:r>
            <a:r>
              <a:rPr sz="16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6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sz="1600"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0070" lvl="1" indent="51435">
              <a:lnSpc>
                <a:spcPct val="100000"/>
              </a:lnSpc>
              <a:spcBef>
                <a:spcPts val="1320"/>
              </a:spcBef>
              <a:buChar char="-"/>
              <a:tabLst>
                <a:tab pos="18796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16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sz="1600"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</a:t>
            </a:r>
            <a:r>
              <a:rPr sz="16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sz="1600" b="1" spc="-3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sz="16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9276" y="910967"/>
            <a:ext cx="2808312" cy="597278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674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80261"/>
      </p:ext>
    </p:extLst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716</Words>
  <Application>Microsoft Office PowerPoint</Application>
  <PresentationFormat>Экран (4:3)</PresentationFormat>
  <Paragraphs>94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Times New Roman</vt:lpstr>
      <vt:lpstr>Тема Office</vt:lpstr>
      <vt:lpstr>Обобщение опыта Штаба воспитательной работы </vt:lpstr>
      <vt:lpstr>Презентация PowerPoint</vt:lpstr>
      <vt:lpstr>НОРМАТИВНЫЕ ДОКУМЕНТЫ</vt:lpstr>
      <vt:lpstr>Задачи штаба воспитательной работы</vt:lpstr>
      <vt:lpstr>Состав  штаба  воспитательной работы    МОУ ИРМО «Мамоновская СОШ»</vt:lpstr>
      <vt:lpstr>Презентация PowerPoint</vt:lpstr>
      <vt:lpstr>РЕЗУЛЬТАТЫ</vt:lpstr>
    </vt:vector>
  </TitlesOfParts>
  <Company>SOSH8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№8 г. Туапсе МО Туапсинский район</dc:title>
  <dc:creator>K48</dc:creator>
  <cp:lastModifiedBy>Sklyarenko</cp:lastModifiedBy>
  <cp:revision>48</cp:revision>
  <dcterms:created xsi:type="dcterms:W3CDTF">2010-03-31T04:43:08Z</dcterms:created>
  <dcterms:modified xsi:type="dcterms:W3CDTF">2024-12-24T07:26:19Z</dcterms:modified>
</cp:coreProperties>
</file>